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86" d="100"/>
          <a:sy n="86" d="100"/>
        </p:scale>
        <p:origin x="8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277FEE3-CEB8-4AF6-8671-BFF4EAE4F4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00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1274763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ja-JP" altLang="en-US" sz="3400" dirty="0"/>
              <a:t>日本心血管インターベンション治療学会　</a:t>
            </a:r>
            <a:r>
              <a:rPr lang="ja-JP" altLang="en-US" sz="3400" dirty="0">
                <a:latin typeface="Arial" charset="0"/>
              </a:rPr>
              <a:t>ＣＯ Ｉ 開示</a:t>
            </a:r>
            <a:r>
              <a:rPr lang="en-US" altLang="ja-JP" sz="3400" b="1" dirty="0" smtClean="0">
                <a:latin typeface="Arial" charset="0"/>
              </a:rPr>
              <a:t/>
            </a:r>
            <a:br>
              <a:rPr lang="en-US" altLang="ja-JP" sz="3400" b="1" dirty="0" smtClean="0">
                <a:latin typeface="Arial" charset="0"/>
              </a:rPr>
            </a:br>
            <a:r>
              <a:rPr lang="ja-JP" altLang="en-US" sz="1400" b="1" dirty="0" smtClean="0">
                <a:latin typeface="Arial" charset="0"/>
              </a:rPr>
              <a:t>　</a:t>
            </a:r>
            <a:r>
              <a:rPr lang="en-US" altLang="ja-JP" sz="2000" b="1" i="1" dirty="0" smtClean="0"/>
              <a:t/>
            </a:r>
            <a:br>
              <a:rPr lang="en-US" altLang="ja-JP" sz="2000" b="1" i="1" dirty="0" smtClean="0"/>
            </a:br>
            <a:r>
              <a:rPr lang="ja-JP" altLang="en-US" sz="2000" b="1" i="1" dirty="0" smtClean="0"/>
              <a:t>筆頭発表者名：　○○　○○</a:t>
            </a:r>
            <a:endParaRPr lang="en-US" altLang="ja-JP" sz="2000" b="1" i="1" dirty="0" smtClean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705272"/>
            <a:ext cx="6853158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sz="2200" dirty="0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kumimoji="0" lang="ja-JP" altLang="en-US" sz="220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sz="2200" smtClean="0">
                <a:latin typeface="HGP創英角ｺﾞｼｯｸUB" pitchFamily="50" charset="-128"/>
                <a:ea typeface="HGP創英角ｺﾞｼｯｸUB" pitchFamily="50" charset="-128"/>
              </a:rPr>
              <a:t>口頭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発表時、申告すべきＣＯＩ状態がある時、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2047114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3694633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dirty="0" smtClean="0">
                <a:latin typeface="Arial" charset="0"/>
              </a:rPr>
              <a:t>演題発表に関連し、開示すべき</a:t>
            </a:r>
            <a:r>
              <a:rPr lang="en-US" altLang="ja-JP" sz="2400" dirty="0" smtClean="0">
                <a:latin typeface="Arial" charset="0"/>
              </a:rPr>
              <a:t>CO I </a:t>
            </a:r>
            <a:r>
              <a:rPr lang="ja-JP" altLang="en-US" sz="2400" dirty="0" smtClean="0">
                <a:latin typeface="Arial" charset="0"/>
              </a:rPr>
              <a:t>関係にある企業などとして、</a:t>
            </a:r>
            <a:endParaRPr lang="en-US" altLang="ja-JP" sz="2400" dirty="0" smtClean="0">
              <a:latin typeface="Arial" charset="0"/>
            </a:endParaRPr>
          </a:p>
        </p:txBody>
      </p:sp>
      <p:sp>
        <p:nvSpPr>
          <p:cNvPr id="8" name="円形吹き出し 6"/>
          <p:cNvSpPr>
            <a:spLocks noChangeArrowheads="1"/>
          </p:cNvSpPr>
          <p:nvPr/>
        </p:nvSpPr>
        <p:spPr bwMode="auto">
          <a:xfrm>
            <a:off x="5616575" y="4174058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kumimoji="0" lang="ja-JP" altLang="en-US" sz="1400" dirty="0"/>
              <a:t>「あり」の場合は</a:t>
            </a:r>
            <a:r>
              <a:rPr kumimoji="0" lang="ja-JP" altLang="en-US" sz="1400" dirty="0" smtClean="0"/>
              <a:t>、企業名</a:t>
            </a:r>
            <a:r>
              <a:rPr kumimoji="0" lang="ja-JP" altLang="en-US" sz="1400" dirty="0"/>
              <a:t>・団体名を記入。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です。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57587" y="4175767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顧問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株保有・利益：　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特許使用料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講演料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原稿料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贈答品などの報酬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42603" y="4175767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○製薬</a:t>
            </a: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○製薬</a:t>
            </a: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78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OEN</cp:lastModifiedBy>
  <cp:revision>98</cp:revision>
  <dcterms:created xsi:type="dcterms:W3CDTF">2000-09-04T17:39:07Z</dcterms:created>
  <dcterms:modified xsi:type="dcterms:W3CDTF">2016-03-17T10:29:57Z</dcterms:modified>
</cp:coreProperties>
</file>