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86" d="100"/>
          <a:sy n="86" d="100"/>
        </p:scale>
        <p:origin x="8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0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</a:t>
            </a:r>
            <a:r>
              <a:rPr lang="ja-JP" altLang="en-US" sz="3600" dirty="0" smtClean="0"/>
              <a:t>学会　</a:t>
            </a:r>
            <a:r>
              <a:rPr lang="ja-JP" altLang="en-US" sz="3600" dirty="0" smtClean="0">
                <a:latin typeface="Arial" charset="0"/>
              </a:rPr>
              <a:t>ＣＯ Ｉ 開示</a:t>
            </a:r>
            <a:r>
              <a:rPr lang="en-US" altLang="ja-JP" sz="3600" dirty="0" smtClean="0">
                <a:latin typeface="Arial" charset="0"/>
              </a:rPr>
              <a:t/>
            </a:r>
            <a:br>
              <a:rPr lang="en-US" altLang="ja-JP" sz="3600" dirty="0" smtClean="0">
                <a:latin typeface="Arial" charset="0"/>
              </a:rPr>
            </a:br>
            <a:r>
              <a:rPr lang="ja-JP" altLang="en-US" sz="1600" dirty="0" smtClean="0">
                <a:latin typeface="Arial" charset="0"/>
              </a:rPr>
              <a:t>　</a:t>
            </a:r>
            <a:r>
              <a:rPr lang="en-US" altLang="ja-JP" sz="2400" i="1" dirty="0" smtClean="0"/>
              <a:t/>
            </a:r>
            <a:br>
              <a:rPr lang="en-US" altLang="ja-JP" sz="2400" i="1" dirty="0" smtClean="0"/>
            </a:br>
            <a:r>
              <a:rPr lang="ja-JP" altLang="en-US" sz="2400" i="1" dirty="0" smtClean="0"/>
              <a:t>筆頭発表者名：　○○　○○</a:t>
            </a:r>
            <a:endParaRPr lang="en-US" altLang="ja-JP" sz="2400" i="1" dirty="0" smtClean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691086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１－Ａ　</a:t>
            </a:r>
            <a:r>
              <a:rPr kumimoji="0"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口頭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64374" y="5050973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207087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30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日本心血管インターベンション治療学会　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OEN</cp:lastModifiedBy>
  <cp:revision>98</cp:revision>
  <dcterms:created xsi:type="dcterms:W3CDTF">2000-09-04T17:39:07Z</dcterms:created>
  <dcterms:modified xsi:type="dcterms:W3CDTF">2016-03-17T10:29:37Z</dcterms:modified>
</cp:coreProperties>
</file>