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9939338" cy="680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>
        <p:scale>
          <a:sx n="50" d="100"/>
          <a:sy n="50" d="100"/>
        </p:scale>
        <p:origin x="-2004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434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434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A4E765EE-FE25-43A1-A8C0-E42990333C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4627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434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405188" cy="2554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871" y="3233283"/>
            <a:ext cx="7287598" cy="306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434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083BA34-DE56-4914-9ADB-B36D17C666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0151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1961AD-A5DB-4D92-8A69-ECECBACBECE0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A4F7E-A555-4EF5-ACEA-E2BD05CC96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728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119A5-C258-4173-8632-084741D317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109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892E-9329-4E92-884C-ACFBF0C77F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693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CAD9-CAEB-4C06-81E9-C450A21FB4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425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13752-19D9-461A-9AD7-7EDB5F74DF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935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4690-A58C-44C7-93AA-9A26B97300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315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F6B1A-7A1C-4FD2-8EA4-A7338FD9E3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59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BAE30-5356-482C-9190-08977E61E9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752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160B6-E159-4E76-A8F1-A9C17AB02C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810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E05C5-12B0-4D16-8100-166F2C538E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31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42-5B19-497B-91F4-B34916ACA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61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7BAB7D-6F08-4725-A011-9F9D57E9AC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4617" y="2273637"/>
            <a:ext cx="8237538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r>
              <a:rPr lang="en-US" altLang="ja-JP" sz="3200" b="1" dirty="0">
                <a:latin typeface="Arial" charset="0"/>
              </a:rPr>
              <a:t/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</a:t>
            </a:r>
            <a:r>
              <a:rPr lang="en-US" altLang="ja-JP" dirty="0" smtClean="0"/>
              <a:t>Disclosure</a:t>
            </a:r>
            <a:r>
              <a:rPr lang="ja-JP" altLang="en-US" sz="1600" dirty="0" smtClean="0">
                <a:latin typeface="Arial" charset="0"/>
              </a:rPr>
              <a:t>　</a:t>
            </a:r>
            <a:r>
              <a:rPr lang="en-US" altLang="ja-JP" sz="2400" i="1" dirty="0" smtClean="0"/>
              <a:t/>
            </a:r>
            <a:br>
              <a:rPr lang="en-US" altLang="ja-JP" sz="2400" i="1" dirty="0" smtClean="0"/>
            </a:br>
            <a:r>
              <a:rPr lang="en-US" altLang="ja-JP" sz="2400" i="1" dirty="0" smtClean="0"/>
              <a:t> </a:t>
            </a:r>
            <a:r>
              <a:rPr lang="en-US" altLang="ja-JP" sz="2400" i="1" dirty="0"/>
              <a:t>Name of First Author :</a:t>
            </a:r>
            <a:endParaRPr lang="en-US" altLang="ja-JP" sz="2400" i="1" dirty="0" smtClean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92717" y="351215"/>
            <a:ext cx="814228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</a:t>
            </a:r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sample slide format to disclose COI status</a:t>
            </a:r>
            <a:endParaRPr lang="ja-JP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ja-JP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1-A </a:t>
            </a:r>
          </a:p>
          <a:p>
            <a:pPr eaLnBrk="1" hangingPunct="1"/>
            <a:r>
              <a:rPr lang="en-US" altLang="ja-JP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conflicts of interest to disclose </a:t>
            </a:r>
          </a:p>
          <a:p>
            <a:pPr eaLnBrk="1" hangingPunct="1"/>
            <a:r>
              <a:rPr lang="en-US" altLang="ja-JP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ja-JP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giving a presentation at an academic </a:t>
            </a:r>
            <a:r>
              <a:rPr lang="en-US" altLang="ja-JP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endParaRPr lang="ja-JP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378537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92717" y="4953000"/>
            <a:ext cx="8199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>
                <a:latin typeface="+mn-lt"/>
              </a:rPr>
              <a:t>The authors have no financial conflicts of interest to disclose concerning the presentation</a:t>
            </a:r>
            <a:r>
              <a:rPr lang="en-US" altLang="ja-JP" sz="3000" dirty="0" smtClean="0">
                <a:latin typeface="+mn-lt"/>
              </a:rPr>
              <a:t>.</a:t>
            </a:r>
            <a:endParaRPr lang="en-US" altLang="ja-JP" sz="30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49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Mayuko Fukuda</cp:lastModifiedBy>
  <cp:revision>107</cp:revision>
  <cp:lastPrinted>2014-03-24T04:44:24Z</cp:lastPrinted>
  <dcterms:created xsi:type="dcterms:W3CDTF">2000-09-04T17:39:07Z</dcterms:created>
  <dcterms:modified xsi:type="dcterms:W3CDTF">2016-04-07T01:33:05Z</dcterms:modified>
</cp:coreProperties>
</file>