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D15D8-5E73-4AF4-AA8B-C5FBDF735DA6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BC21-AEA4-426F-9884-D518935DD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68082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2922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94242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7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6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5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6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63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A6C4-8936-44B1-A9C1-6DB8A3DA66A5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7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115566"/>
            <a:ext cx="8237538" cy="24574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3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ja-JP" altLang="en-US" sz="3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</a:t>
            </a:r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日本組織移植学会総会・学術集会</a:t>
            </a: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開示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筆頭発表者名：　○○　○○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35979" y="3849688"/>
            <a:ext cx="8412485" cy="137951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演題発表に関連し、</a:t>
            </a: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開示すべき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 I </a:t>
            </a: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関係にある企業などはありません。</a:t>
            </a: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3D5E41-523D-4074-AEC0-99DD02EC4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260374"/>
            <a:ext cx="1136508" cy="38412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7E03E5-42EE-4DB8-8AE5-87983A0BBD9A}"/>
              </a:ext>
            </a:extLst>
          </p:cNvPr>
          <p:cNvSpPr txBox="1"/>
          <p:nvPr/>
        </p:nvSpPr>
        <p:spPr>
          <a:xfrm>
            <a:off x="122238" y="35332"/>
            <a:ext cx="67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様式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 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口頭発表時、申告すべき</a:t>
            </a:r>
            <a:r>
              <a:rPr kumimoji="1"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状態がない場合</a:t>
            </a:r>
          </a:p>
        </p:txBody>
      </p:sp>
    </p:spTree>
    <p:extLst>
      <p:ext uri="{BB962C8B-B14F-4D97-AF65-F5344CB8AC3E}">
        <p14:creationId xmlns:p14="http://schemas.microsoft.com/office/powerpoint/2010/main" val="96028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764704"/>
            <a:ext cx="8237538" cy="24574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ja-JP" altLang="en-US" sz="3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ja-JP" altLang="en-US" sz="3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</a:t>
            </a:r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日本組織移植学会総会・学術集会</a:t>
            </a: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開示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筆頭発表者名：　○○　○○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50824" y="3438052"/>
            <a:ext cx="8697347" cy="4746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演題発表に関連し、開示すべき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は以下の通りです。</a:t>
            </a: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3D5E41-523D-4074-AEC0-99DD02EC4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260374"/>
            <a:ext cx="1136508" cy="38412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7E03E5-42EE-4DB8-8AE5-87983A0BBD9A}"/>
              </a:ext>
            </a:extLst>
          </p:cNvPr>
          <p:cNvSpPr txBox="1"/>
          <p:nvPr/>
        </p:nvSpPr>
        <p:spPr>
          <a:xfrm>
            <a:off x="122238" y="35332"/>
            <a:ext cx="67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様式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 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口頭発表時、申告すべき</a:t>
            </a:r>
            <a:r>
              <a:rPr kumimoji="1"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状態がある場合</a:t>
            </a:r>
          </a:p>
        </p:txBody>
      </p:sp>
      <p:sp>
        <p:nvSpPr>
          <p:cNvPr id="7" name="正方形/長方形 4">
            <a:extLst>
              <a:ext uri="{FF2B5EF4-FFF2-40B4-BE49-F238E27FC236}">
                <a16:creationId xmlns:a16="http://schemas.microsoft.com/office/drawing/2014/main" id="{ED37D497-B95D-4708-80B6-AAEF0CE98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3912670"/>
            <a:ext cx="8497639" cy="2756689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 役員･顧問職：   Ａ製薬、Ｂ製薬</a:t>
            </a:r>
            <a:endParaRPr kumimoji="0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 研究費：            Ｃ製薬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③ 講演料：            Ｄ医療機器メーカー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④ 原稿料：            Ｆ出版社</a:t>
            </a:r>
            <a:endParaRPr kumimoji="0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ja-JP" altLang="en-US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ja-JP" altLang="en-US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役員･顧問職･株･特許使用料･講演料･原稿料･研究費･奨学寄附金・その他報酬の中から</a:t>
            </a:r>
            <a:endParaRPr kumimoji="0" lang="en-US" altLang="ja-JP" sz="1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ja-JP" altLang="en-US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該当する項目のみ記載してください。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553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15566"/>
            <a:ext cx="8640960" cy="24574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The </a:t>
            </a:r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en-US" altLang="ja-JP" sz="2400" baseline="30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th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Japanese Society of Tissue Transplantation</a:t>
            </a: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  Disclosure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Name of First Author 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:  </a:t>
            </a:r>
            <a:r>
              <a:rPr lang="ja-JP" altLang="en-US" sz="28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 ○○</a:t>
            </a:r>
            <a:endParaRPr lang="en-US" altLang="ja-JP" sz="2400" b="1" i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35979" y="3849688"/>
            <a:ext cx="8412485" cy="202758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 have no COI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with regard to this presentation.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3D5E41-523D-4074-AEC0-99DD02EC4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260374"/>
            <a:ext cx="1136508" cy="38412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7E03E5-42EE-4DB8-8AE5-87983A0BBD9A}"/>
              </a:ext>
            </a:extLst>
          </p:cNvPr>
          <p:cNvSpPr txBox="1"/>
          <p:nvPr/>
        </p:nvSpPr>
        <p:spPr>
          <a:xfrm>
            <a:off x="122238" y="35332"/>
            <a:ext cx="67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Form-1</a:t>
            </a:r>
            <a:endParaRPr kumimoji="1"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325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15566"/>
            <a:ext cx="8640960" cy="24574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The 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en-US" altLang="ja-JP" sz="2400" baseline="30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th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Japanese Society of Tissue Transplantation</a:t>
            </a:r>
            <a: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4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  Disclosure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4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Name of First Author 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:</a:t>
            </a:r>
            <a:r>
              <a:rPr lang="ja-JP" altLang="en-US" sz="2800" b="1" i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○○ ○○</a:t>
            </a:r>
            <a:endParaRPr lang="en-US" altLang="ja-JP" sz="2400" b="1" i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65757" y="3633664"/>
            <a:ext cx="8412485" cy="947464"/>
          </a:xfrm>
        </p:spPr>
        <p:txBody>
          <a:bodyPr>
            <a:normAutofit/>
          </a:bodyPr>
          <a:lstStyle/>
          <a:p>
            <a:pPr algn="ctr">
              <a:lnSpc>
                <a:spcPts val="3000"/>
              </a:lnSpc>
              <a:buFontTx/>
              <a:buNone/>
            </a:pP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In connection with this presentation, </a:t>
            </a:r>
          </a:p>
          <a:p>
            <a:pPr algn="ctr">
              <a:lnSpc>
                <a:spcPts val="3000"/>
              </a:lnSpc>
              <a:buFontTx/>
              <a:buNone/>
            </a:pP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we disclose COI with following parties.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3D5E41-523D-4074-AEC0-99DD02EC4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260374"/>
            <a:ext cx="1136508" cy="38412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7E03E5-42EE-4DB8-8AE5-87983A0BBD9A}"/>
              </a:ext>
            </a:extLst>
          </p:cNvPr>
          <p:cNvSpPr txBox="1"/>
          <p:nvPr/>
        </p:nvSpPr>
        <p:spPr>
          <a:xfrm>
            <a:off x="122238" y="35332"/>
            <a:ext cx="67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Form-2</a:t>
            </a:r>
            <a:endParaRPr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3455914-10C9-45E9-AA26-00222C5CCB2E}"/>
              </a:ext>
            </a:extLst>
          </p:cNvPr>
          <p:cNvSpPr txBox="1">
            <a:spLocks noChangeArrowheads="1"/>
          </p:cNvSpPr>
          <p:nvPr/>
        </p:nvSpPr>
        <p:spPr>
          <a:xfrm>
            <a:off x="2139348" y="4725144"/>
            <a:ext cx="603305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Advisors  :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○○ </a:t>
            </a: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Parma Co. Limit.</a:t>
            </a:r>
          </a:p>
          <a:p>
            <a:pPr>
              <a:buFontTx/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Patent  royalty  :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○○ </a:t>
            </a: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Parma Inc.</a:t>
            </a:r>
          </a:p>
          <a:p>
            <a:pPr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Funded  research  :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○○ </a:t>
            </a: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Parma Inc.</a:t>
            </a:r>
          </a:p>
          <a:p>
            <a:pPr>
              <a:buFontTx/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Speaking  fee  :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○○ </a:t>
            </a: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Parma Co. Limit.</a:t>
            </a:r>
          </a:p>
          <a:p>
            <a:pPr>
              <a:buFontTx/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Others : </a:t>
            </a:r>
          </a:p>
        </p:txBody>
      </p:sp>
    </p:spTree>
    <p:extLst>
      <p:ext uri="{BB962C8B-B14F-4D97-AF65-F5344CB8AC3E}">
        <p14:creationId xmlns:p14="http://schemas.microsoft.com/office/powerpoint/2010/main" val="216973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298</Words>
  <Application>Microsoft Office PowerPoint</Application>
  <PresentationFormat>画面に合わせる (4:3)</PresentationFormat>
  <Paragraphs>33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第19回日本組織移植学会総会・学術集会 COI開示　  筆頭発表者名：　○○　○○</vt:lpstr>
      <vt:lpstr>第19回日本組織移植学会総会・学術集会 COI開示　  筆頭発表者名：　○○　○○</vt:lpstr>
      <vt:lpstr>The 19th Japanese Society of Tissue Transplantation COI  Disclosure　  Name of First Author :  ○○ ○○</vt:lpstr>
      <vt:lpstr>The 19th Japanese Society of Tissue Transplantation COI  Disclosure　  Name of First Author :　○○ 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日本心臓血管外科学会 ＣＯ Ｉ 開示 　 筆頭発表者名：　○○　○○</dc:title>
  <dc:creator>北里 暁裕</dc:creator>
  <cp:lastModifiedBy>nks</cp:lastModifiedBy>
  <cp:revision>43</cp:revision>
  <dcterms:created xsi:type="dcterms:W3CDTF">2017-02-08T10:44:40Z</dcterms:created>
  <dcterms:modified xsi:type="dcterms:W3CDTF">2020-01-23T08:01:30Z</dcterms:modified>
</cp:coreProperties>
</file>