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163" d="100"/>
          <a:sy n="163" d="100"/>
        </p:scale>
        <p:origin x="174" y="408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8116EA7-2A6B-4BCB-AFE8-AF1FB70DCF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192567-7B66-4FB3-834F-66D9D2B61A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15496AC-40D7-487B-982E-64E71A1D7A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F5C7C9D-1879-468B-9DC5-B52D285E3B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867588E1-2638-4CE7-B1FB-73FAEB36A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BC7FF5-23AF-48FB-9280-72DF943921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6131BE-292F-4E8E-913F-7EAFCE584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670A93D-6F9E-4D63-A689-A6F1533422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8545C18-A27A-42EE-B425-5E2E3DF8EE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106DB20-43CB-465B-92FC-7883F784B1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B2BC2B-332C-493A-BC6D-AA51706AA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ACB37F9-5805-4BA0-86F9-41389322B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E3A06F-E378-41A4-B551-040E5DFF86A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8DCE9B-7E69-4F03-AEA5-DAACFA0EC4C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C0F025-6183-4D70-839E-1522B116A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DAB4EEC-1BB2-4EB5-AADC-EEDDA05E1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885FB-0D5F-45CE-BD2E-1BFB4FC5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F5525-6C42-4C0B-8F40-BF934E2F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07D1D-0524-480D-89A3-AB85A700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2BA9-94BF-4D69-81A2-71263B6294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0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7CB8D8-2C5C-4A0F-9031-784C5FB2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30AF5-4E14-4275-8D25-645B32F8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D295C7-C192-4A10-BE7F-368F1E10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FAAD-F5BA-4B44-B522-7FBB7B87E5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8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661DDF-B667-40AA-A523-5243E967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34924-9253-4F19-A206-85003F19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36BF08-7889-4195-9464-447A5C3F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BB27-380C-4F8D-A579-CC8B5C661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4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C940E-EEF7-406D-BC5D-5C0F69C9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848C7-01EF-4CE6-913F-0D45D4C6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FC2FB-75FB-4F2A-BE9C-EC457EED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8D21-7157-4E13-BC28-0F4BC1E805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588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1C6E3-750C-40E8-A582-36F7507E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903F0-8386-4952-94DC-52836465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D5464-3BB3-4AD0-9AE6-0EEA4D66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8E00-CD28-4CDC-BC00-B35A712C78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8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B14A92F-8D57-485F-95DC-AF84FB4B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DF4A03E-4714-4698-BF83-A7258FB5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3D672B-94F3-4C4D-959B-4D86048B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DA2F-3A89-490E-B62B-4712CC5D1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91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DE42CCD-27EF-4A08-A0BE-3BEC9792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7E824D8-3A4D-4899-B35A-5CD55F30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D80A1A8-4653-4CA7-B402-102BF223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55AF-C403-459C-A3F2-DEAFF3240D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880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A5DEDA7-5BA1-4F7D-80AC-DA45740E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B52B665-AE68-49F8-9D76-AD3B06A7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5C6AA5-4779-4AA9-82CF-D2E5C7C6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E857-4071-49D6-A2E0-ACF6CCD953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09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6F00A81-04F1-4EDA-A713-398AB085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0F23568-6DB9-4A59-ACB5-3545916C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E3D0632-C73C-41D5-8174-F8DD55E7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8493F-2BD0-46F9-AEF8-564657CA0E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02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95EF8E3-6AC2-4000-9321-93B4CD3D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C4000B-9368-49D5-87DD-3F01076A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374A15D-BAFA-4D52-B28E-F5B47C06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85A1-9504-4FE8-97E8-F8E7D27DB1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78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E8C8B7D-A285-4F5D-89FF-36B930F9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D9D8CEC-86BE-49F0-8571-D1A381BB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784FA0-B4ED-4509-AF42-3783A6EA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33F26-AFB9-42A5-BFEE-4A04CFB32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5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507CCDF-0963-4D36-A4CC-3F0F0A824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DCB2A24-3BB8-4BEE-9F4D-0CD5F34D1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E22A57-660C-4B58-B57C-23E9781AA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E7F08-57D2-4090-B0E6-C691CED80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DDB3B2-3E44-49A4-8BD8-59FABA4A0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C6B71E-8131-47F1-8465-6D7EB36885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97CEF8A2-2001-4C9D-A10C-9B5C419C4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7E3C791-C361-4EC2-8677-B4D6FD81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30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7A53E1-B659-4C44-8DFD-1AC50F9A00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60C1E0-3502-425B-AFE3-B5A3B628AD71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863</TotalTime>
  <Words>89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100</cp:revision>
  <cp:lastPrinted>2014-10-15T05:56:09Z</cp:lastPrinted>
  <dcterms:created xsi:type="dcterms:W3CDTF">2000-09-04T17:39:07Z</dcterms:created>
  <dcterms:modified xsi:type="dcterms:W3CDTF">2023-02-15T03:47:19Z</dcterms:modified>
</cp:coreProperties>
</file>