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88" d="100"/>
          <a:sy n="88" d="100"/>
        </p:scale>
        <p:origin x="120" y="1362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28901" y="3463926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E3325817-241D-7CD5-8951-0871F961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5" y="153988"/>
            <a:ext cx="11805139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F7D8B7-C92F-CB49-168E-57F61D09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369888"/>
            <a:ext cx="11388970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30</a:t>
            </a: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回日本ステロイドホルモン学会学術集会</a:t>
            </a:r>
            <a:b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916</TotalTime>
  <Words>41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西日本企画サービス　杉本</cp:lastModifiedBy>
  <cp:revision>100</cp:revision>
  <cp:lastPrinted>2014-10-15T05:56:09Z</cp:lastPrinted>
  <dcterms:created xsi:type="dcterms:W3CDTF">2000-09-04T17:39:07Z</dcterms:created>
  <dcterms:modified xsi:type="dcterms:W3CDTF">2023-02-15T03:48:52Z</dcterms:modified>
</cp:coreProperties>
</file>