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50406300" cy="29646563"/>
  <p:notesSz cx="6858000" cy="9144000"/>
  <p:defaultTextStyle>
    <a:defPPr>
      <a:defRPr lang="ja-JP"/>
    </a:defPPr>
    <a:lvl1pPr marL="0" algn="l" defTabSz="4320540" rtl="0" eaLnBrk="1" latinLnBrk="0" hangingPunct="1">
      <a:defRPr kumimoji="1" sz="8500" kern="1200">
        <a:solidFill>
          <a:schemeClr val="tx1"/>
        </a:solidFill>
        <a:latin typeface="+mn-lt"/>
        <a:ea typeface="+mn-ea"/>
        <a:cs typeface="+mn-cs"/>
      </a:defRPr>
    </a:lvl1pPr>
    <a:lvl2pPr marL="2160270" algn="l" defTabSz="4320540" rtl="0" eaLnBrk="1" latinLnBrk="0" hangingPunct="1">
      <a:defRPr kumimoji="1" sz="8500" kern="1200">
        <a:solidFill>
          <a:schemeClr val="tx1"/>
        </a:solidFill>
        <a:latin typeface="+mn-lt"/>
        <a:ea typeface="+mn-ea"/>
        <a:cs typeface="+mn-cs"/>
      </a:defRPr>
    </a:lvl2pPr>
    <a:lvl3pPr marL="4320540" algn="l" defTabSz="4320540" rtl="0" eaLnBrk="1" latinLnBrk="0" hangingPunct="1">
      <a:defRPr kumimoji="1" sz="8500" kern="1200">
        <a:solidFill>
          <a:schemeClr val="tx1"/>
        </a:solidFill>
        <a:latin typeface="+mn-lt"/>
        <a:ea typeface="+mn-ea"/>
        <a:cs typeface="+mn-cs"/>
      </a:defRPr>
    </a:lvl3pPr>
    <a:lvl4pPr marL="6480810" algn="l" defTabSz="4320540" rtl="0" eaLnBrk="1" latinLnBrk="0" hangingPunct="1">
      <a:defRPr kumimoji="1" sz="8500" kern="1200">
        <a:solidFill>
          <a:schemeClr val="tx1"/>
        </a:solidFill>
        <a:latin typeface="+mn-lt"/>
        <a:ea typeface="+mn-ea"/>
        <a:cs typeface="+mn-cs"/>
      </a:defRPr>
    </a:lvl4pPr>
    <a:lvl5pPr marL="8641080" algn="l" defTabSz="4320540" rtl="0" eaLnBrk="1" latinLnBrk="0" hangingPunct="1">
      <a:defRPr kumimoji="1" sz="8500" kern="1200">
        <a:solidFill>
          <a:schemeClr val="tx1"/>
        </a:solidFill>
        <a:latin typeface="+mn-lt"/>
        <a:ea typeface="+mn-ea"/>
        <a:cs typeface="+mn-cs"/>
      </a:defRPr>
    </a:lvl5pPr>
    <a:lvl6pPr marL="10801350" algn="l" defTabSz="4320540" rtl="0" eaLnBrk="1" latinLnBrk="0" hangingPunct="1">
      <a:defRPr kumimoji="1" sz="8500" kern="1200">
        <a:solidFill>
          <a:schemeClr val="tx1"/>
        </a:solidFill>
        <a:latin typeface="+mn-lt"/>
        <a:ea typeface="+mn-ea"/>
        <a:cs typeface="+mn-cs"/>
      </a:defRPr>
    </a:lvl6pPr>
    <a:lvl7pPr marL="12961620" algn="l" defTabSz="4320540" rtl="0" eaLnBrk="1" latinLnBrk="0" hangingPunct="1">
      <a:defRPr kumimoji="1" sz="8500" kern="1200">
        <a:solidFill>
          <a:schemeClr val="tx1"/>
        </a:solidFill>
        <a:latin typeface="+mn-lt"/>
        <a:ea typeface="+mn-ea"/>
        <a:cs typeface="+mn-cs"/>
      </a:defRPr>
    </a:lvl7pPr>
    <a:lvl8pPr marL="15121890" algn="l" defTabSz="4320540" rtl="0" eaLnBrk="1" latinLnBrk="0" hangingPunct="1">
      <a:defRPr kumimoji="1" sz="8500" kern="1200">
        <a:solidFill>
          <a:schemeClr val="tx1"/>
        </a:solidFill>
        <a:latin typeface="+mn-lt"/>
        <a:ea typeface="+mn-ea"/>
        <a:cs typeface="+mn-cs"/>
      </a:defRPr>
    </a:lvl8pPr>
    <a:lvl9pPr marL="17282160" algn="l" defTabSz="4320540" rtl="0" eaLnBrk="1" latinLnBrk="0" hangingPunct="1">
      <a:defRPr kumimoji="1" sz="85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9338" userDrawn="1">
          <p15:clr>
            <a:srgbClr val="A4A3A4"/>
          </p15:clr>
        </p15:guide>
        <p15:guide id="2" pos="15876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E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722" autoAdjust="0"/>
    <p:restoredTop sz="94660"/>
  </p:normalViewPr>
  <p:slideViewPr>
    <p:cSldViewPr>
      <p:cViewPr varScale="1">
        <p:scale>
          <a:sx n="23" d="100"/>
          <a:sy n="23" d="100"/>
        </p:scale>
        <p:origin x="972" y="72"/>
      </p:cViewPr>
      <p:guideLst>
        <p:guide orient="horz" pos="9338"/>
        <p:guide pos="15876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3780472" y="9209652"/>
            <a:ext cx="42845356" cy="6354796"/>
          </a:xfrm>
        </p:spPr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7560947" y="16799720"/>
            <a:ext cx="35284410" cy="7576344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9059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38119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571789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76238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952982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143579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33417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524772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 サブタイトルの書式設定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A01BE-B01F-4BF7-B98B-637D558E7802}" type="datetimeFigureOut">
              <a:rPr kumimoji="1" lang="ja-JP" altLang="en-US" smtClean="0"/>
              <a:pPr/>
              <a:t>2021/9/3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68D601-C3C0-48F9-830D-98D2A7CFD92E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A01BE-B01F-4BF7-B98B-637D558E7802}" type="datetimeFigureOut">
              <a:rPr kumimoji="1" lang="ja-JP" altLang="en-US" smtClean="0"/>
              <a:pPr/>
              <a:t>2021/9/3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68D601-C3C0-48F9-830D-98D2A7CFD92E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100725091" y="8729268"/>
            <a:ext cx="31258906" cy="185922381"/>
          </a:xfrm>
        </p:spPr>
        <p:txBody>
          <a:bodyPr vert="eaVert"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6948368" y="8729268"/>
            <a:ext cx="92936616" cy="185922381"/>
          </a:xfrm>
        </p:spPr>
        <p:txBody>
          <a:bodyPr vert="eaVert"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A01BE-B01F-4BF7-B98B-637D558E7802}" type="datetimeFigureOut">
              <a:rPr kumimoji="1" lang="ja-JP" altLang="en-US" smtClean="0"/>
              <a:pPr/>
              <a:t>2021/9/3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68D601-C3C0-48F9-830D-98D2A7CFD92E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A01BE-B01F-4BF7-B98B-637D558E7802}" type="datetimeFigureOut">
              <a:rPr kumimoji="1" lang="ja-JP" altLang="en-US" smtClean="0"/>
              <a:pPr/>
              <a:t>2021/9/3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68D601-C3C0-48F9-830D-98D2A7CFD92E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981750" y="19050665"/>
            <a:ext cx="42845356" cy="5888137"/>
          </a:xfrm>
        </p:spPr>
        <p:txBody>
          <a:bodyPr anchor="t"/>
          <a:lstStyle>
            <a:lvl1pPr algn="l">
              <a:defRPr sz="16675" b="1" cap="all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981750" y="12565481"/>
            <a:ext cx="42845356" cy="6485183"/>
          </a:xfrm>
        </p:spPr>
        <p:txBody>
          <a:bodyPr anchor="b"/>
          <a:lstStyle>
            <a:lvl1pPr marL="0" indent="0">
              <a:buNone/>
              <a:defRPr sz="8381">
                <a:solidFill>
                  <a:schemeClr val="tx1">
                    <a:tint val="75000"/>
                  </a:schemeClr>
                </a:solidFill>
              </a:defRPr>
            </a:lvl1pPr>
            <a:lvl2pPr marL="1905966" indent="0">
              <a:buNone/>
              <a:defRPr sz="7500">
                <a:solidFill>
                  <a:schemeClr val="tx1">
                    <a:tint val="75000"/>
                  </a:schemeClr>
                </a:solidFill>
              </a:defRPr>
            </a:lvl2pPr>
            <a:lvl3pPr marL="3811931" indent="0">
              <a:buNone/>
              <a:defRPr sz="6705">
                <a:solidFill>
                  <a:schemeClr val="tx1">
                    <a:tint val="75000"/>
                  </a:schemeClr>
                </a:solidFill>
              </a:defRPr>
            </a:lvl3pPr>
            <a:lvl4pPr marL="5717897" indent="0">
              <a:buNone/>
              <a:defRPr sz="5824">
                <a:solidFill>
                  <a:schemeClr val="tx1">
                    <a:tint val="75000"/>
                  </a:schemeClr>
                </a:solidFill>
              </a:defRPr>
            </a:lvl4pPr>
            <a:lvl5pPr marL="7623863" indent="0">
              <a:buNone/>
              <a:defRPr sz="5824">
                <a:solidFill>
                  <a:schemeClr val="tx1">
                    <a:tint val="75000"/>
                  </a:schemeClr>
                </a:solidFill>
              </a:defRPr>
            </a:lvl5pPr>
            <a:lvl6pPr marL="9529829" indent="0">
              <a:buNone/>
              <a:defRPr sz="5824">
                <a:solidFill>
                  <a:schemeClr val="tx1">
                    <a:tint val="75000"/>
                  </a:schemeClr>
                </a:solidFill>
              </a:defRPr>
            </a:lvl6pPr>
            <a:lvl7pPr marL="11435795" indent="0">
              <a:buNone/>
              <a:defRPr sz="5824">
                <a:solidFill>
                  <a:schemeClr val="tx1">
                    <a:tint val="75000"/>
                  </a:schemeClr>
                </a:solidFill>
              </a:defRPr>
            </a:lvl7pPr>
            <a:lvl8pPr marL="13341760" indent="0">
              <a:buNone/>
              <a:defRPr sz="5824">
                <a:solidFill>
                  <a:schemeClr val="tx1">
                    <a:tint val="75000"/>
                  </a:schemeClr>
                </a:solidFill>
              </a:defRPr>
            </a:lvl8pPr>
            <a:lvl9pPr marL="15247726" indent="0">
              <a:buNone/>
              <a:defRPr sz="582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A01BE-B01F-4BF7-B98B-637D558E7802}" type="datetimeFigureOut">
              <a:rPr kumimoji="1" lang="ja-JP" altLang="en-US" smtClean="0"/>
              <a:pPr/>
              <a:t>2021/9/3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68D601-C3C0-48F9-830D-98D2A7CFD92E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6948369" y="50845231"/>
            <a:ext cx="62097762" cy="143806416"/>
          </a:xfrm>
        </p:spPr>
        <p:txBody>
          <a:bodyPr/>
          <a:lstStyle>
            <a:lvl1pPr>
              <a:defRPr sz="11646"/>
            </a:lvl1pPr>
            <a:lvl2pPr>
              <a:defRPr sz="9970"/>
            </a:lvl2pPr>
            <a:lvl3pPr>
              <a:defRPr sz="8381"/>
            </a:lvl3pPr>
            <a:lvl4pPr>
              <a:defRPr sz="7500"/>
            </a:lvl4pPr>
            <a:lvl5pPr>
              <a:defRPr sz="7500"/>
            </a:lvl5pPr>
            <a:lvl6pPr>
              <a:defRPr sz="7500"/>
            </a:lvl6pPr>
            <a:lvl7pPr>
              <a:defRPr sz="7500"/>
            </a:lvl7pPr>
            <a:lvl8pPr>
              <a:defRPr sz="7500"/>
            </a:lvl8pPr>
            <a:lvl9pPr>
              <a:defRPr sz="75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69886235" y="50845231"/>
            <a:ext cx="62097762" cy="143806416"/>
          </a:xfrm>
        </p:spPr>
        <p:txBody>
          <a:bodyPr/>
          <a:lstStyle>
            <a:lvl1pPr>
              <a:defRPr sz="11646"/>
            </a:lvl1pPr>
            <a:lvl2pPr>
              <a:defRPr sz="9970"/>
            </a:lvl2pPr>
            <a:lvl3pPr>
              <a:defRPr sz="8381"/>
            </a:lvl3pPr>
            <a:lvl4pPr>
              <a:defRPr sz="7500"/>
            </a:lvl4pPr>
            <a:lvl5pPr>
              <a:defRPr sz="7500"/>
            </a:lvl5pPr>
            <a:lvl6pPr>
              <a:defRPr sz="7500"/>
            </a:lvl6pPr>
            <a:lvl7pPr>
              <a:defRPr sz="7500"/>
            </a:lvl7pPr>
            <a:lvl8pPr>
              <a:defRPr sz="7500"/>
            </a:lvl8pPr>
            <a:lvl9pPr>
              <a:defRPr sz="75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A01BE-B01F-4BF7-B98B-637D558E7802}" type="datetimeFigureOut">
              <a:rPr kumimoji="1" lang="ja-JP" altLang="en-US" smtClean="0"/>
              <a:pPr/>
              <a:t>2021/9/3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68D601-C3C0-48F9-830D-98D2A7CFD92E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520317" y="1187239"/>
            <a:ext cx="45365670" cy="4941094"/>
          </a:xfrm>
        </p:spPr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2520316" y="6636167"/>
            <a:ext cx="22271536" cy="2765638"/>
          </a:xfrm>
        </p:spPr>
        <p:txBody>
          <a:bodyPr anchor="b"/>
          <a:lstStyle>
            <a:lvl1pPr marL="0" indent="0">
              <a:buNone/>
              <a:defRPr sz="9970" b="1"/>
            </a:lvl1pPr>
            <a:lvl2pPr marL="1905966" indent="0">
              <a:buNone/>
              <a:defRPr sz="8381" b="1"/>
            </a:lvl2pPr>
            <a:lvl3pPr marL="3811931" indent="0">
              <a:buNone/>
              <a:defRPr sz="7500" b="1"/>
            </a:lvl3pPr>
            <a:lvl4pPr marL="5717897" indent="0">
              <a:buNone/>
              <a:defRPr sz="6705" b="1"/>
            </a:lvl4pPr>
            <a:lvl5pPr marL="7623863" indent="0">
              <a:buNone/>
              <a:defRPr sz="6705" b="1"/>
            </a:lvl5pPr>
            <a:lvl6pPr marL="9529829" indent="0">
              <a:buNone/>
              <a:defRPr sz="6705" b="1"/>
            </a:lvl6pPr>
            <a:lvl7pPr marL="11435795" indent="0">
              <a:buNone/>
              <a:defRPr sz="6705" b="1"/>
            </a:lvl7pPr>
            <a:lvl8pPr marL="13341760" indent="0">
              <a:buNone/>
              <a:defRPr sz="6705" b="1"/>
            </a:lvl8pPr>
            <a:lvl9pPr marL="15247726" indent="0">
              <a:buNone/>
              <a:defRPr sz="6705" b="1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2520316" y="9401804"/>
            <a:ext cx="22271536" cy="17081090"/>
          </a:xfrm>
        </p:spPr>
        <p:txBody>
          <a:bodyPr/>
          <a:lstStyle>
            <a:lvl1pPr>
              <a:defRPr sz="9970"/>
            </a:lvl1pPr>
            <a:lvl2pPr>
              <a:defRPr sz="8381"/>
            </a:lvl2pPr>
            <a:lvl3pPr>
              <a:defRPr sz="7500"/>
            </a:lvl3pPr>
            <a:lvl4pPr>
              <a:defRPr sz="6705"/>
            </a:lvl4pPr>
            <a:lvl5pPr>
              <a:defRPr sz="6705"/>
            </a:lvl5pPr>
            <a:lvl6pPr>
              <a:defRPr sz="6705"/>
            </a:lvl6pPr>
            <a:lvl7pPr>
              <a:defRPr sz="6705"/>
            </a:lvl7pPr>
            <a:lvl8pPr>
              <a:defRPr sz="6705"/>
            </a:lvl8pPr>
            <a:lvl9pPr>
              <a:defRPr sz="6705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25605704" y="6636167"/>
            <a:ext cx="22280284" cy="2765638"/>
          </a:xfrm>
        </p:spPr>
        <p:txBody>
          <a:bodyPr anchor="b"/>
          <a:lstStyle>
            <a:lvl1pPr marL="0" indent="0">
              <a:buNone/>
              <a:defRPr sz="9970" b="1"/>
            </a:lvl1pPr>
            <a:lvl2pPr marL="1905966" indent="0">
              <a:buNone/>
              <a:defRPr sz="8381" b="1"/>
            </a:lvl2pPr>
            <a:lvl3pPr marL="3811931" indent="0">
              <a:buNone/>
              <a:defRPr sz="7500" b="1"/>
            </a:lvl3pPr>
            <a:lvl4pPr marL="5717897" indent="0">
              <a:buNone/>
              <a:defRPr sz="6705" b="1"/>
            </a:lvl4pPr>
            <a:lvl5pPr marL="7623863" indent="0">
              <a:buNone/>
              <a:defRPr sz="6705" b="1"/>
            </a:lvl5pPr>
            <a:lvl6pPr marL="9529829" indent="0">
              <a:buNone/>
              <a:defRPr sz="6705" b="1"/>
            </a:lvl6pPr>
            <a:lvl7pPr marL="11435795" indent="0">
              <a:buNone/>
              <a:defRPr sz="6705" b="1"/>
            </a:lvl7pPr>
            <a:lvl8pPr marL="13341760" indent="0">
              <a:buNone/>
              <a:defRPr sz="6705" b="1"/>
            </a:lvl8pPr>
            <a:lvl9pPr marL="15247726" indent="0">
              <a:buNone/>
              <a:defRPr sz="6705" b="1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25605704" y="9401804"/>
            <a:ext cx="22280284" cy="17081090"/>
          </a:xfrm>
        </p:spPr>
        <p:txBody>
          <a:bodyPr/>
          <a:lstStyle>
            <a:lvl1pPr>
              <a:defRPr sz="9970"/>
            </a:lvl1pPr>
            <a:lvl2pPr>
              <a:defRPr sz="8381"/>
            </a:lvl2pPr>
            <a:lvl3pPr>
              <a:defRPr sz="7500"/>
            </a:lvl3pPr>
            <a:lvl4pPr>
              <a:defRPr sz="6705"/>
            </a:lvl4pPr>
            <a:lvl5pPr>
              <a:defRPr sz="6705"/>
            </a:lvl5pPr>
            <a:lvl6pPr>
              <a:defRPr sz="6705"/>
            </a:lvl6pPr>
            <a:lvl7pPr>
              <a:defRPr sz="6705"/>
            </a:lvl7pPr>
            <a:lvl8pPr>
              <a:defRPr sz="6705"/>
            </a:lvl8pPr>
            <a:lvl9pPr>
              <a:defRPr sz="6705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A01BE-B01F-4BF7-B98B-637D558E7802}" type="datetimeFigureOut">
              <a:rPr kumimoji="1" lang="ja-JP" altLang="en-US" smtClean="0"/>
              <a:pPr/>
              <a:t>2021/9/3</a:t>
            </a:fld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68D601-C3C0-48F9-830D-98D2A7CFD92E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A01BE-B01F-4BF7-B98B-637D558E7802}" type="datetimeFigureOut">
              <a:rPr kumimoji="1" lang="ja-JP" altLang="en-US" smtClean="0"/>
              <a:pPr/>
              <a:t>2021/9/3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68D601-C3C0-48F9-830D-98D2A7CFD92E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  <p:pic>
        <p:nvPicPr>
          <p:cNvPr id="7" name="図 6">
            <a:extLst>
              <a:ext uri="{FF2B5EF4-FFF2-40B4-BE49-F238E27FC236}">
                <a16:creationId xmlns:a16="http://schemas.microsoft.com/office/drawing/2014/main" id="{0A55BB6A-1090-4A81-96AC-FFF5FF71DB6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047" y="0"/>
            <a:ext cx="50398205" cy="29646563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A01BE-B01F-4BF7-B98B-637D558E7802}" type="datetimeFigureOut">
              <a:rPr kumimoji="1" lang="ja-JP" altLang="en-US" smtClean="0"/>
              <a:pPr/>
              <a:t>2021/9/3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68D601-C3C0-48F9-830D-98D2A7CFD92E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520319" y="1180374"/>
            <a:ext cx="16583326" cy="5023445"/>
          </a:xfrm>
        </p:spPr>
        <p:txBody>
          <a:bodyPr anchor="b"/>
          <a:lstStyle>
            <a:lvl1pPr algn="l">
              <a:defRPr sz="8381" b="1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19707465" y="1180375"/>
            <a:ext cx="28178522" cy="25302521"/>
          </a:xfrm>
        </p:spPr>
        <p:txBody>
          <a:bodyPr/>
          <a:lstStyle>
            <a:lvl1pPr>
              <a:defRPr sz="13322"/>
            </a:lvl1pPr>
            <a:lvl2pPr>
              <a:defRPr sz="11646"/>
            </a:lvl2pPr>
            <a:lvl3pPr>
              <a:defRPr sz="9970"/>
            </a:lvl3pPr>
            <a:lvl4pPr>
              <a:defRPr sz="8381"/>
            </a:lvl4pPr>
            <a:lvl5pPr>
              <a:defRPr sz="8381"/>
            </a:lvl5pPr>
            <a:lvl6pPr>
              <a:defRPr sz="8381"/>
            </a:lvl6pPr>
            <a:lvl7pPr>
              <a:defRPr sz="8381"/>
            </a:lvl7pPr>
            <a:lvl8pPr>
              <a:defRPr sz="8381"/>
            </a:lvl8pPr>
            <a:lvl9pPr>
              <a:defRPr sz="8381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2520319" y="6203821"/>
            <a:ext cx="16583326" cy="20279076"/>
          </a:xfrm>
        </p:spPr>
        <p:txBody>
          <a:bodyPr/>
          <a:lstStyle>
            <a:lvl1pPr marL="0" indent="0">
              <a:buNone/>
              <a:defRPr sz="5824"/>
            </a:lvl1pPr>
            <a:lvl2pPr marL="1905966" indent="0">
              <a:buNone/>
              <a:defRPr sz="5029"/>
            </a:lvl2pPr>
            <a:lvl3pPr marL="3811931" indent="0">
              <a:buNone/>
              <a:defRPr sz="4146"/>
            </a:lvl3pPr>
            <a:lvl4pPr marL="5717897" indent="0">
              <a:buNone/>
              <a:defRPr sz="3794"/>
            </a:lvl4pPr>
            <a:lvl5pPr marL="7623863" indent="0">
              <a:buNone/>
              <a:defRPr sz="3794"/>
            </a:lvl5pPr>
            <a:lvl6pPr marL="9529829" indent="0">
              <a:buNone/>
              <a:defRPr sz="3794"/>
            </a:lvl6pPr>
            <a:lvl7pPr marL="11435795" indent="0">
              <a:buNone/>
              <a:defRPr sz="3794"/>
            </a:lvl7pPr>
            <a:lvl8pPr marL="13341760" indent="0">
              <a:buNone/>
              <a:defRPr sz="3794"/>
            </a:lvl8pPr>
            <a:lvl9pPr marL="15247726" indent="0">
              <a:buNone/>
              <a:defRPr sz="3794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A01BE-B01F-4BF7-B98B-637D558E7802}" type="datetimeFigureOut">
              <a:rPr kumimoji="1" lang="ja-JP" altLang="en-US" smtClean="0"/>
              <a:pPr/>
              <a:t>2021/9/3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68D601-C3C0-48F9-830D-98D2A7CFD92E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9879988" y="20752594"/>
            <a:ext cx="30243780" cy="2449961"/>
          </a:xfrm>
        </p:spPr>
        <p:txBody>
          <a:bodyPr anchor="b"/>
          <a:lstStyle>
            <a:lvl1pPr algn="l">
              <a:defRPr sz="8381" b="1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9879988" y="2648976"/>
            <a:ext cx="30243780" cy="17787938"/>
          </a:xfrm>
        </p:spPr>
        <p:txBody>
          <a:bodyPr/>
          <a:lstStyle>
            <a:lvl1pPr marL="0" indent="0">
              <a:buNone/>
              <a:defRPr sz="13322"/>
            </a:lvl1pPr>
            <a:lvl2pPr marL="1905966" indent="0">
              <a:buNone/>
              <a:defRPr sz="11646"/>
            </a:lvl2pPr>
            <a:lvl3pPr marL="3811931" indent="0">
              <a:buNone/>
              <a:defRPr sz="9970"/>
            </a:lvl3pPr>
            <a:lvl4pPr marL="5717897" indent="0">
              <a:buNone/>
              <a:defRPr sz="8381"/>
            </a:lvl4pPr>
            <a:lvl5pPr marL="7623863" indent="0">
              <a:buNone/>
              <a:defRPr sz="8381"/>
            </a:lvl5pPr>
            <a:lvl6pPr marL="9529829" indent="0">
              <a:buNone/>
              <a:defRPr sz="8381"/>
            </a:lvl6pPr>
            <a:lvl7pPr marL="11435795" indent="0">
              <a:buNone/>
              <a:defRPr sz="8381"/>
            </a:lvl7pPr>
            <a:lvl8pPr marL="13341760" indent="0">
              <a:buNone/>
              <a:defRPr sz="8381"/>
            </a:lvl8pPr>
            <a:lvl9pPr marL="15247726" indent="0">
              <a:buNone/>
              <a:defRPr sz="8381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9879988" y="23202556"/>
            <a:ext cx="30243780" cy="3479351"/>
          </a:xfrm>
        </p:spPr>
        <p:txBody>
          <a:bodyPr/>
          <a:lstStyle>
            <a:lvl1pPr marL="0" indent="0">
              <a:buNone/>
              <a:defRPr sz="5824"/>
            </a:lvl1pPr>
            <a:lvl2pPr marL="1905966" indent="0">
              <a:buNone/>
              <a:defRPr sz="5029"/>
            </a:lvl2pPr>
            <a:lvl3pPr marL="3811931" indent="0">
              <a:buNone/>
              <a:defRPr sz="4146"/>
            </a:lvl3pPr>
            <a:lvl4pPr marL="5717897" indent="0">
              <a:buNone/>
              <a:defRPr sz="3794"/>
            </a:lvl4pPr>
            <a:lvl5pPr marL="7623863" indent="0">
              <a:buNone/>
              <a:defRPr sz="3794"/>
            </a:lvl5pPr>
            <a:lvl6pPr marL="9529829" indent="0">
              <a:buNone/>
              <a:defRPr sz="3794"/>
            </a:lvl6pPr>
            <a:lvl7pPr marL="11435795" indent="0">
              <a:buNone/>
              <a:defRPr sz="3794"/>
            </a:lvl7pPr>
            <a:lvl8pPr marL="13341760" indent="0">
              <a:buNone/>
              <a:defRPr sz="3794"/>
            </a:lvl8pPr>
            <a:lvl9pPr marL="15247726" indent="0">
              <a:buNone/>
              <a:defRPr sz="3794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A01BE-B01F-4BF7-B98B-637D558E7802}" type="datetimeFigureOut">
              <a:rPr kumimoji="1" lang="ja-JP" altLang="en-US" smtClean="0"/>
              <a:pPr/>
              <a:t>2021/9/3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68D601-C3C0-48F9-830D-98D2A7CFD92E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2520317" y="1187239"/>
            <a:ext cx="45365670" cy="4941094"/>
          </a:xfrm>
          <a:prstGeom prst="rect">
            <a:avLst/>
          </a:prstGeom>
        </p:spPr>
        <p:txBody>
          <a:bodyPr vert="horz" lIns="432054" tIns="216027" rIns="432054" bIns="216027" rtlCol="0" anchor="ctr">
            <a:normAutofit/>
          </a:bodyPr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2520317" y="6917534"/>
            <a:ext cx="45365670" cy="19565362"/>
          </a:xfrm>
          <a:prstGeom prst="rect">
            <a:avLst/>
          </a:prstGeom>
        </p:spPr>
        <p:txBody>
          <a:bodyPr vert="horz" lIns="432054" tIns="216027" rIns="432054" bIns="216027" rtlCol="0">
            <a:normAutofit/>
          </a:bodyPr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2520317" y="27477975"/>
            <a:ext cx="11761470" cy="1578406"/>
          </a:xfrm>
          <a:prstGeom prst="rect">
            <a:avLst/>
          </a:prstGeom>
        </p:spPr>
        <p:txBody>
          <a:bodyPr vert="horz" lIns="432054" tIns="216027" rIns="432054" bIns="216027" rtlCol="0" anchor="ctr"/>
          <a:lstStyle>
            <a:lvl1pPr algn="l">
              <a:defRPr sz="502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7A01BE-B01F-4BF7-B98B-637D558E7802}" type="datetimeFigureOut">
              <a:rPr kumimoji="1" lang="ja-JP" altLang="en-US" smtClean="0"/>
              <a:pPr/>
              <a:t>2021/9/3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17222152" y="27477975"/>
            <a:ext cx="15961996" cy="1578406"/>
          </a:xfrm>
          <a:prstGeom prst="rect">
            <a:avLst/>
          </a:prstGeom>
        </p:spPr>
        <p:txBody>
          <a:bodyPr vert="horz" lIns="432054" tIns="216027" rIns="432054" bIns="216027" rtlCol="0" anchor="ctr"/>
          <a:lstStyle>
            <a:lvl1pPr algn="ctr">
              <a:defRPr sz="502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36124517" y="27477975"/>
            <a:ext cx="11761470" cy="1578406"/>
          </a:xfrm>
          <a:prstGeom prst="rect">
            <a:avLst/>
          </a:prstGeom>
        </p:spPr>
        <p:txBody>
          <a:bodyPr vert="horz" lIns="432054" tIns="216027" rIns="432054" bIns="216027" rtlCol="0" anchor="ctr"/>
          <a:lstStyle>
            <a:lvl1pPr algn="r">
              <a:defRPr sz="502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68D601-C3C0-48F9-830D-98D2A7CFD92E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  <p:pic>
        <p:nvPicPr>
          <p:cNvPr id="8" name="図 7">
            <a:extLst>
              <a:ext uri="{FF2B5EF4-FFF2-40B4-BE49-F238E27FC236}">
                <a16:creationId xmlns:a16="http://schemas.microsoft.com/office/drawing/2014/main" id="{B314D44F-3770-4DD9-971F-0C7B17917B37}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4047" y="0"/>
            <a:ext cx="50398205" cy="29646563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3811931" rtl="0" eaLnBrk="1" latinLnBrk="0" hangingPunct="1">
        <a:spcBef>
          <a:spcPct val="0"/>
        </a:spcBef>
        <a:buNone/>
        <a:defRPr kumimoji="1" sz="1835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429474" indent="-1429474" algn="l" defTabSz="3811931" rtl="0" eaLnBrk="1" latinLnBrk="0" hangingPunct="1">
        <a:spcBef>
          <a:spcPct val="20000"/>
        </a:spcBef>
        <a:buFont typeface="Arial" pitchFamily="34" charset="0"/>
        <a:buChar char="•"/>
        <a:defRPr kumimoji="1" sz="13322" kern="1200">
          <a:solidFill>
            <a:schemeClr val="tx1"/>
          </a:solidFill>
          <a:latin typeface="+mn-lt"/>
          <a:ea typeface="+mn-ea"/>
          <a:cs typeface="+mn-cs"/>
        </a:defRPr>
      </a:lvl1pPr>
      <a:lvl2pPr marL="3097195" indent="-1191228" algn="l" defTabSz="3811931" rtl="0" eaLnBrk="1" latinLnBrk="0" hangingPunct="1">
        <a:spcBef>
          <a:spcPct val="20000"/>
        </a:spcBef>
        <a:buFont typeface="Arial" pitchFamily="34" charset="0"/>
        <a:buChar char="–"/>
        <a:defRPr kumimoji="1" sz="11646" kern="1200">
          <a:solidFill>
            <a:schemeClr val="tx1"/>
          </a:solidFill>
          <a:latin typeface="+mn-lt"/>
          <a:ea typeface="+mn-ea"/>
          <a:cs typeface="+mn-cs"/>
        </a:defRPr>
      </a:lvl2pPr>
      <a:lvl3pPr marL="4764914" indent="-952983" algn="l" defTabSz="3811931" rtl="0" eaLnBrk="1" latinLnBrk="0" hangingPunct="1">
        <a:spcBef>
          <a:spcPct val="20000"/>
        </a:spcBef>
        <a:buFont typeface="Arial" pitchFamily="34" charset="0"/>
        <a:buChar char="•"/>
        <a:defRPr kumimoji="1" sz="9970" kern="1200">
          <a:solidFill>
            <a:schemeClr val="tx1"/>
          </a:solidFill>
          <a:latin typeface="+mn-lt"/>
          <a:ea typeface="+mn-ea"/>
          <a:cs typeface="+mn-cs"/>
        </a:defRPr>
      </a:lvl3pPr>
      <a:lvl4pPr marL="6670880" indent="-952983" algn="l" defTabSz="3811931" rtl="0" eaLnBrk="1" latinLnBrk="0" hangingPunct="1">
        <a:spcBef>
          <a:spcPct val="20000"/>
        </a:spcBef>
        <a:buFont typeface="Arial" pitchFamily="34" charset="0"/>
        <a:buChar char="–"/>
        <a:defRPr kumimoji="1" sz="8381" kern="1200">
          <a:solidFill>
            <a:schemeClr val="tx1"/>
          </a:solidFill>
          <a:latin typeface="+mn-lt"/>
          <a:ea typeface="+mn-ea"/>
          <a:cs typeface="+mn-cs"/>
        </a:defRPr>
      </a:lvl4pPr>
      <a:lvl5pPr marL="8576846" indent="-952983" algn="l" defTabSz="3811931" rtl="0" eaLnBrk="1" latinLnBrk="0" hangingPunct="1">
        <a:spcBef>
          <a:spcPct val="20000"/>
        </a:spcBef>
        <a:buFont typeface="Arial" pitchFamily="34" charset="0"/>
        <a:buChar char="»"/>
        <a:defRPr kumimoji="1" sz="8381" kern="1200">
          <a:solidFill>
            <a:schemeClr val="tx1"/>
          </a:solidFill>
          <a:latin typeface="+mn-lt"/>
          <a:ea typeface="+mn-ea"/>
          <a:cs typeface="+mn-cs"/>
        </a:defRPr>
      </a:lvl5pPr>
      <a:lvl6pPr marL="10482811" indent="-952983" algn="l" defTabSz="3811931" rtl="0" eaLnBrk="1" latinLnBrk="0" hangingPunct="1">
        <a:spcBef>
          <a:spcPct val="20000"/>
        </a:spcBef>
        <a:buFont typeface="Arial" pitchFamily="34" charset="0"/>
        <a:buChar char="•"/>
        <a:defRPr kumimoji="1" sz="8381" kern="1200">
          <a:solidFill>
            <a:schemeClr val="tx1"/>
          </a:solidFill>
          <a:latin typeface="+mn-lt"/>
          <a:ea typeface="+mn-ea"/>
          <a:cs typeface="+mn-cs"/>
        </a:defRPr>
      </a:lvl6pPr>
      <a:lvl7pPr marL="12388777" indent="-952983" algn="l" defTabSz="3811931" rtl="0" eaLnBrk="1" latinLnBrk="0" hangingPunct="1">
        <a:spcBef>
          <a:spcPct val="20000"/>
        </a:spcBef>
        <a:buFont typeface="Arial" pitchFamily="34" charset="0"/>
        <a:buChar char="•"/>
        <a:defRPr kumimoji="1" sz="8381" kern="1200">
          <a:solidFill>
            <a:schemeClr val="tx1"/>
          </a:solidFill>
          <a:latin typeface="+mn-lt"/>
          <a:ea typeface="+mn-ea"/>
          <a:cs typeface="+mn-cs"/>
        </a:defRPr>
      </a:lvl7pPr>
      <a:lvl8pPr marL="14294742" indent="-952983" algn="l" defTabSz="3811931" rtl="0" eaLnBrk="1" latinLnBrk="0" hangingPunct="1">
        <a:spcBef>
          <a:spcPct val="20000"/>
        </a:spcBef>
        <a:buFont typeface="Arial" pitchFamily="34" charset="0"/>
        <a:buChar char="•"/>
        <a:defRPr kumimoji="1" sz="8381" kern="1200">
          <a:solidFill>
            <a:schemeClr val="tx1"/>
          </a:solidFill>
          <a:latin typeface="+mn-lt"/>
          <a:ea typeface="+mn-ea"/>
          <a:cs typeface="+mn-cs"/>
        </a:defRPr>
      </a:lvl8pPr>
      <a:lvl9pPr marL="16200709" indent="-952983" algn="l" defTabSz="3811931" rtl="0" eaLnBrk="1" latinLnBrk="0" hangingPunct="1">
        <a:spcBef>
          <a:spcPct val="20000"/>
        </a:spcBef>
        <a:buFont typeface="Arial" pitchFamily="34" charset="0"/>
        <a:buChar char="•"/>
        <a:defRPr kumimoji="1" sz="838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3811931" rtl="0" eaLnBrk="1" latinLnBrk="0" hangingPunct="1">
        <a:defRPr kumimoji="1" sz="7500" kern="1200">
          <a:solidFill>
            <a:schemeClr val="tx1"/>
          </a:solidFill>
          <a:latin typeface="+mn-lt"/>
          <a:ea typeface="+mn-ea"/>
          <a:cs typeface="+mn-cs"/>
        </a:defRPr>
      </a:lvl1pPr>
      <a:lvl2pPr marL="1905966" algn="l" defTabSz="3811931" rtl="0" eaLnBrk="1" latinLnBrk="0" hangingPunct="1">
        <a:defRPr kumimoji="1" sz="7500" kern="1200">
          <a:solidFill>
            <a:schemeClr val="tx1"/>
          </a:solidFill>
          <a:latin typeface="+mn-lt"/>
          <a:ea typeface="+mn-ea"/>
          <a:cs typeface="+mn-cs"/>
        </a:defRPr>
      </a:lvl2pPr>
      <a:lvl3pPr marL="3811931" algn="l" defTabSz="3811931" rtl="0" eaLnBrk="1" latinLnBrk="0" hangingPunct="1">
        <a:defRPr kumimoji="1" sz="7500" kern="1200">
          <a:solidFill>
            <a:schemeClr val="tx1"/>
          </a:solidFill>
          <a:latin typeface="+mn-lt"/>
          <a:ea typeface="+mn-ea"/>
          <a:cs typeface="+mn-cs"/>
        </a:defRPr>
      </a:lvl3pPr>
      <a:lvl4pPr marL="5717897" algn="l" defTabSz="3811931" rtl="0" eaLnBrk="1" latinLnBrk="0" hangingPunct="1">
        <a:defRPr kumimoji="1" sz="7500" kern="1200">
          <a:solidFill>
            <a:schemeClr val="tx1"/>
          </a:solidFill>
          <a:latin typeface="+mn-lt"/>
          <a:ea typeface="+mn-ea"/>
          <a:cs typeface="+mn-cs"/>
        </a:defRPr>
      </a:lvl4pPr>
      <a:lvl5pPr marL="7623863" algn="l" defTabSz="3811931" rtl="0" eaLnBrk="1" latinLnBrk="0" hangingPunct="1">
        <a:defRPr kumimoji="1" sz="7500" kern="1200">
          <a:solidFill>
            <a:schemeClr val="tx1"/>
          </a:solidFill>
          <a:latin typeface="+mn-lt"/>
          <a:ea typeface="+mn-ea"/>
          <a:cs typeface="+mn-cs"/>
        </a:defRPr>
      </a:lvl5pPr>
      <a:lvl6pPr marL="9529829" algn="l" defTabSz="3811931" rtl="0" eaLnBrk="1" latinLnBrk="0" hangingPunct="1">
        <a:defRPr kumimoji="1" sz="7500" kern="1200">
          <a:solidFill>
            <a:schemeClr val="tx1"/>
          </a:solidFill>
          <a:latin typeface="+mn-lt"/>
          <a:ea typeface="+mn-ea"/>
          <a:cs typeface="+mn-cs"/>
        </a:defRPr>
      </a:lvl6pPr>
      <a:lvl7pPr marL="11435795" algn="l" defTabSz="3811931" rtl="0" eaLnBrk="1" latinLnBrk="0" hangingPunct="1">
        <a:defRPr kumimoji="1" sz="7500" kern="1200">
          <a:solidFill>
            <a:schemeClr val="tx1"/>
          </a:solidFill>
          <a:latin typeface="+mn-lt"/>
          <a:ea typeface="+mn-ea"/>
          <a:cs typeface="+mn-cs"/>
        </a:defRPr>
      </a:lvl7pPr>
      <a:lvl8pPr marL="13341760" algn="l" defTabSz="3811931" rtl="0" eaLnBrk="1" latinLnBrk="0" hangingPunct="1">
        <a:defRPr kumimoji="1" sz="7500" kern="1200">
          <a:solidFill>
            <a:schemeClr val="tx1"/>
          </a:solidFill>
          <a:latin typeface="+mn-lt"/>
          <a:ea typeface="+mn-ea"/>
          <a:cs typeface="+mn-cs"/>
        </a:defRPr>
      </a:lvl8pPr>
      <a:lvl9pPr marL="15247726" algn="l" defTabSz="3811931" rtl="0" eaLnBrk="1" latinLnBrk="0" hangingPunct="1">
        <a:defRPr kumimoji="1" sz="75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タイトル 1">
            <a:extLst>
              <a:ext uri="{FF2B5EF4-FFF2-40B4-BE49-F238E27FC236}">
                <a16:creationId xmlns:a16="http://schemas.microsoft.com/office/drawing/2014/main" id="{F650DD2A-57D1-4CA0-9871-3965B709D9E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" y="7478"/>
            <a:ext cx="5822280" cy="5969536"/>
          </a:xfrm>
        </p:spPr>
        <p:txBody>
          <a:bodyPr>
            <a:normAutofit/>
          </a:bodyPr>
          <a:lstStyle/>
          <a:p>
            <a:r>
              <a:rPr kumimoji="1" lang="en-US" altLang="ja-JP" sz="8200" dirty="0">
                <a:latin typeface="+mj-ea"/>
              </a:rPr>
              <a:t>P1-01</a:t>
            </a:r>
            <a:endParaRPr kumimoji="1" lang="ja-JP" altLang="en-US" sz="8200" dirty="0">
              <a:latin typeface="+mj-ea"/>
            </a:endParaRPr>
          </a:p>
        </p:txBody>
      </p:sp>
      <p:sp>
        <p:nvSpPr>
          <p:cNvPr id="21" name="字幕 2">
            <a:extLst>
              <a:ext uri="{FF2B5EF4-FFF2-40B4-BE49-F238E27FC236}">
                <a16:creationId xmlns:a16="http://schemas.microsoft.com/office/drawing/2014/main" id="{745D3629-5DB5-4F52-8E86-E75D89EFE3E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346149" y="8882938"/>
            <a:ext cx="25714001" cy="12881610"/>
          </a:xfrm>
        </p:spPr>
        <p:txBody>
          <a:bodyPr anchor="ctr"/>
          <a:lstStyle/>
          <a:p>
            <a:pPr algn="ctr"/>
            <a:r>
              <a:rPr lang="ja-JP" altLang="en-US" sz="13300" b="1" dirty="0">
                <a:solidFill>
                  <a:schemeClr val="bg1">
                    <a:lumMod val="65000"/>
                  </a:schemeClr>
                </a:solidFill>
                <a:latin typeface="ＭＳ Ｐゴシック" panose="020B0600070205080204" pitchFamily="50" charset="-128"/>
              </a:rPr>
              <a:t>閲覧用ポスターデータは</a:t>
            </a:r>
            <a:endParaRPr lang="en-US" altLang="ja-JP" sz="13300" b="1" dirty="0">
              <a:solidFill>
                <a:schemeClr val="bg1">
                  <a:lumMod val="65000"/>
                </a:schemeClr>
              </a:solidFill>
              <a:latin typeface="ＭＳ Ｐゴシック" panose="020B0600070205080204" pitchFamily="50" charset="-128"/>
            </a:endParaRPr>
          </a:p>
          <a:p>
            <a:pPr algn="ctr"/>
            <a:r>
              <a:rPr lang="ja-JP" altLang="en-US" sz="13300" b="1" dirty="0">
                <a:solidFill>
                  <a:schemeClr val="bg1">
                    <a:lumMod val="65000"/>
                  </a:schemeClr>
                </a:solidFill>
                <a:latin typeface="ＭＳ Ｐゴシック" panose="020B0600070205080204" pitchFamily="50" charset="-128"/>
              </a:rPr>
              <a:t>ここに作成してください</a:t>
            </a:r>
            <a:endParaRPr lang="en-US" altLang="ja-JP" sz="13300" b="1" dirty="0">
              <a:solidFill>
                <a:schemeClr val="bg1">
                  <a:lumMod val="65000"/>
                </a:schemeClr>
              </a:solidFill>
              <a:latin typeface="ＭＳ Ｐゴシック" panose="020B0600070205080204" pitchFamily="50" charset="-128"/>
            </a:endParaRPr>
          </a:p>
          <a:p>
            <a:pPr algn="ctr"/>
            <a:r>
              <a:rPr lang="en-US" altLang="ja-JP" sz="13300" b="1" dirty="0">
                <a:solidFill>
                  <a:schemeClr val="bg1">
                    <a:lumMod val="65000"/>
                  </a:schemeClr>
                </a:solidFill>
                <a:latin typeface="ＭＳ Ｐゴシック" panose="020B0600070205080204" pitchFamily="50" charset="-128"/>
              </a:rPr>
              <a:t>COI</a:t>
            </a:r>
            <a:r>
              <a:rPr lang="ja-JP" altLang="en-US" sz="13300" b="1" dirty="0">
                <a:solidFill>
                  <a:schemeClr val="bg1">
                    <a:lumMod val="65000"/>
                  </a:schemeClr>
                </a:solidFill>
                <a:latin typeface="ＭＳ Ｐゴシック" panose="020B0600070205080204" pitchFamily="50" charset="-128"/>
              </a:rPr>
              <a:t>開示を必ず入れてください</a:t>
            </a:r>
            <a:endParaRPr kumimoji="1" lang="ja-JP" altLang="en-US" dirty="0">
              <a:latin typeface="+mj-ea"/>
              <a:ea typeface="+mj-ea"/>
            </a:endParaRPr>
          </a:p>
        </p:txBody>
      </p:sp>
      <p:sp>
        <p:nvSpPr>
          <p:cNvPr id="22" name="タイトル 1">
            <a:extLst>
              <a:ext uri="{FF2B5EF4-FFF2-40B4-BE49-F238E27FC236}">
                <a16:creationId xmlns:a16="http://schemas.microsoft.com/office/drawing/2014/main" id="{DD8ED8C8-9DBC-403D-BB95-F4336DB639D0}"/>
              </a:ext>
            </a:extLst>
          </p:cNvPr>
          <p:cNvSpPr txBox="1">
            <a:spLocks/>
          </p:cNvSpPr>
          <p:nvPr/>
        </p:nvSpPr>
        <p:spPr>
          <a:xfrm>
            <a:off x="6110313" y="7478"/>
            <a:ext cx="23536248" cy="2729176"/>
          </a:xfrm>
          <a:prstGeom prst="rect">
            <a:avLst/>
          </a:prstGeom>
        </p:spPr>
        <p:txBody>
          <a:bodyPr vert="horz" lIns="432054" tIns="216027" rIns="432054" bIns="216027" rtlCol="0" anchor="ctr">
            <a:normAutofit/>
          </a:bodyPr>
          <a:lstStyle>
            <a:lvl1pPr algn="ctr" defTabSz="3811931" rtl="0" eaLnBrk="1" latinLnBrk="0" hangingPunct="1">
              <a:spcBef>
                <a:spcPct val="0"/>
              </a:spcBef>
              <a:buNone/>
              <a:defRPr kumimoji="1" sz="1835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8200" dirty="0">
                <a:latin typeface="+mj-ea"/>
              </a:rPr>
              <a:t>演題名</a:t>
            </a:r>
          </a:p>
        </p:txBody>
      </p:sp>
      <p:sp>
        <p:nvSpPr>
          <p:cNvPr id="23" name="タイトル 1">
            <a:extLst>
              <a:ext uri="{FF2B5EF4-FFF2-40B4-BE49-F238E27FC236}">
                <a16:creationId xmlns:a16="http://schemas.microsoft.com/office/drawing/2014/main" id="{F1568E61-9F2A-4F8E-AC00-B9F1E934CF15}"/>
              </a:ext>
            </a:extLst>
          </p:cNvPr>
          <p:cNvSpPr txBox="1">
            <a:spLocks/>
          </p:cNvSpPr>
          <p:nvPr/>
        </p:nvSpPr>
        <p:spPr>
          <a:xfrm>
            <a:off x="6110313" y="2455750"/>
            <a:ext cx="23536248" cy="3521264"/>
          </a:xfrm>
          <a:prstGeom prst="rect">
            <a:avLst/>
          </a:prstGeom>
        </p:spPr>
        <p:txBody>
          <a:bodyPr vert="horz" lIns="432054" tIns="216027" rIns="432054" bIns="216027" rtlCol="0" anchor="ctr">
            <a:normAutofit/>
          </a:bodyPr>
          <a:lstStyle>
            <a:lvl1pPr algn="ctr" defTabSz="3811931" rtl="0" eaLnBrk="1" latinLnBrk="0" hangingPunct="1">
              <a:spcBef>
                <a:spcPct val="0"/>
              </a:spcBef>
              <a:buNone/>
              <a:defRPr kumimoji="1" sz="1835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ja-JP" altLang="en-US" sz="8200" dirty="0">
                <a:latin typeface="+mj-ea"/>
              </a:rPr>
              <a:t>演者名　</a:t>
            </a:r>
            <a:r>
              <a:rPr lang="en-US" altLang="ja-JP" sz="8200" dirty="0">
                <a:latin typeface="+mj-ea"/>
              </a:rPr>
              <a:t>※</a:t>
            </a:r>
            <a:r>
              <a:rPr lang="ja-JP" altLang="en-US" sz="8200" dirty="0">
                <a:latin typeface="+mj-ea"/>
              </a:rPr>
              <a:t>筆頭演者を最初に記載してください</a:t>
            </a:r>
            <a:endParaRPr lang="en-US" altLang="ja-JP" sz="8200" dirty="0">
              <a:latin typeface="+mj-ea"/>
            </a:endParaRPr>
          </a:p>
          <a:p>
            <a:pPr algn="l"/>
            <a:r>
              <a:rPr lang="ja-JP" altLang="en-US" sz="8200" dirty="0">
                <a:latin typeface="+mj-ea"/>
              </a:rPr>
              <a:t>所属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448</TotalTime>
  <Words>27</Words>
  <Application>Microsoft Office PowerPoint</Application>
  <PresentationFormat>ユーザー設定</PresentationFormat>
  <Paragraphs>7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ＭＳ Ｐゴシック</vt:lpstr>
      <vt:lpstr>Arial</vt:lpstr>
      <vt:lpstr>Calibri</vt:lpstr>
      <vt:lpstr>Office テーマ</vt:lpstr>
      <vt:lpstr>P1-01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cybignet</dc:creator>
  <cp:lastModifiedBy>西日本企画サービス</cp:lastModifiedBy>
  <cp:revision>36</cp:revision>
  <dcterms:created xsi:type="dcterms:W3CDTF">2013-06-11T08:36:10Z</dcterms:created>
  <dcterms:modified xsi:type="dcterms:W3CDTF">2021-09-03T07:17:23Z</dcterms:modified>
</cp:coreProperties>
</file>