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29646563" cy="50406300"/>
  <p:notesSz cx="6858000" cy="9144000"/>
  <p:defaultTextStyle>
    <a:defPPr>
      <a:defRPr lang="ja-JP"/>
    </a:defPPr>
    <a:lvl1pPr marL="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 userDrawn="1">
          <p15:clr>
            <a:srgbClr val="A4A3A4"/>
          </p15:clr>
        </p15:guide>
        <p15:guide id="2" pos="93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14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49" autoAdjust="0"/>
    <p:restoredTop sz="94660"/>
  </p:normalViewPr>
  <p:slideViewPr>
    <p:cSldViewPr>
      <p:cViewPr>
        <p:scale>
          <a:sx n="17" d="100"/>
          <a:sy n="17" d="100"/>
        </p:scale>
        <p:origin x="2344" y="8"/>
      </p:cViewPr>
      <p:guideLst>
        <p:guide orient="horz" pos="15876"/>
        <p:guide pos="93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23493" y="15658627"/>
            <a:ext cx="25199579" cy="10804684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446986" y="28563570"/>
            <a:ext cx="20752594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05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11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178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23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529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435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341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247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92B7DE9-B9C0-432E-9CC4-D0C792D508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047"/>
            <a:ext cx="29646563" cy="503982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9241657" y="14841858"/>
            <a:ext cx="18384986" cy="31611284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086696" y="14841858"/>
            <a:ext cx="54660851" cy="31611284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41875" y="32390722"/>
            <a:ext cx="25199579" cy="10011251"/>
          </a:xfrm>
        </p:spPr>
        <p:txBody>
          <a:bodyPr anchor="t"/>
          <a:lstStyle>
            <a:lvl1pPr algn="l">
              <a:defRPr sz="16675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41875" y="21364344"/>
            <a:ext cx="25199579" cy="11026374"/>
          </a:xfrm>
        </p:spPr>
        <p:txBody>
          <a:bodyPr anchor="b"/>
          <a:lstStyle>
            <a:lvl1pPr marL="0" indent="0">
              <a:buNone/>
              <a:defRPr sz="8381">
                <a:solidFill>
                  <a:schemeClr val="tx1">
                    <a:tint val="75000"/>
                  </a:schemeClr>
                </a:solidFill>
              </a:defRPr>
            </a:lvl1pPr>
            <a:lvl2pPr marL="1905966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811931" indent="0">
              <a:buNone/>
              <a:defRPr sz="6705">
                <a:solidFill>
                  <a:schemeClr val="tx1">
                    <a:tint val="75000"/>
                  </a:schemeClr>
                </a:solidFill>
              </a:defRPr>
            </a:lvl3pPr>
            <a:lvl4pPr marL="5717897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4pPr>
            <a:lvl5pPr marL="7623863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5pPr>
            <a:lvl6pPr marL="9529829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6pPr>
            <a:lvl7pPr marL="11435795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7pPr>
            <a:lvl8pPr marL="13341760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8pPr>
            <a:lvl9pPr marL="15247726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086697" y="86449142"/>
            <a:ext cx="36522919" cy="244505556"/>
          </a:xfrm>
        </p:spPr>
        <p:txBody>
          <a:bodyPr/>
          <a:lstStyle>
            <a:lvl1pPr>
              <a:defRPr sz="11646"/>
            </a:lvl1pPr>
            <a:lvl2pPr>
              <a:defRPr sz="9970"/>
            </a:lvl2pPr>
            <a:lvl3pPr>
              <a:defRPr sz="8381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1103725" y="86449142"/>
            <a:ext cx="36522919" cy="244505556"/>
          </a:xfrm>
        </p:spPr>
        <p:txBody>
          <a:bodyPr/>
          <a:lstStyle>
            <a:lvl1pPr>
              <a:defRPr sz="11646"/>
            </a:lvl1pPr>
            <a:lvl2pPr>
              <a:defRPr sz="9970"/>
            </a:lvl2pPr>
            <a:lvl3pPr>
              <a:defRPr sz="8381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329" y="2018589"/>
            <a:ext cx="26681907" cy="84010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482329" y="11283083"/>
            <a:ext cx="13099048" cy="4702251"/>
          </a:xfrm>
        </p:spPr>
        <p:txBody>
          <a:bodyPr anchor="b"/>
          <a:lstStyle>
            <a:lvl1pPr marL="0" indent="0">
              <a:buNone/>
              <a:defRPr sz="9970" b="1"/>
            </a:lvl1pPr>
            <a:lvl2pPr marL="1905966" indent="0">
              <a:buNone/>
              <a:defRPr sz="8381" b="1"/>
            </a:lvl2pPr>
            <a:lvl3pPr marL="3811931" indent="0">
              <a:buNone/>
              <a:defRPr sz="7500" b="1"/>
            </a:lvl3pPr>
            <a:lvl4pPr marL="5717897" indent="0">
              <a:buNone/>
              <a:defRPr sz="6705" b="1"/>
            </a:lvl4pPr>
            <a:lvl5pPr marL="7623863" indent="0">
              <a:buNone/>
              <a:defRPr sz="6705" b="1"/>
            </a:lvl5pPr>
            <a:lvl6pPr marL="9529829" indent="0">
              <a:buNone/>
              <a:defRPr sz="6705" b="1"/>
            </a:lvl6pPr>
            <a:lvl7pPr marL="11435795" indent="0">
              <a:buNone/>
              <a:defRPr sz="6705" b="1"/>
            </a:lvl7pPr>
            <a:lvl8pPr marL="13341760" indent="0">
              <a:buNone/>
              <a:defRPr sz="6705" b="1"/>
            </a:lvl8pPr>
            <a:lvl9pPr marL="15247726" indent="0">
              <a:buNone/>
              <a:defRPr sz="6705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482329" y="15985331"/>
            <a:ext cx="13099048" cy="29041967"/>
          </a:xfrm>
        </p:spPr>
        <p:txBody>
          <a:bodyPr/>
          <a:lstStyle>
            <a:lvl1pPr>
              <a:defRPr sz="9970"/>
            </a:lvl1pPr>
            <a:lvl2pPr>
              <a:defRPr sz="8381"/>
            </a:lvl2pPr>
            <a:lvl3pPr>
              <a:defRPr sz="7500"/>
            </a:lvl3pPr>
            <a:lvl4pPr>
              <a:defRPr sz="6705"/>
            </a:lvl4pPr>
            <a:lvl5pPr>
              <a:defRPr sz="6705"/>
            </a:lvl5pPr>
            <a:lvl6pPr>
              <a:defRPr sz="6705"/>
            </a:lvl6pPr>
            <a:lvl7pPr>
              <a:defRPr sz="6705"/>
            </a:lvl7pPr>
            <a:lvl8pPr>
              <a:defRPr sz="6705"/>
            </a:lvl8pPr>
            <a:lvl9pPr>
              <a:defRPr sz="670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060044" y="11283083"/>
            <a:ext cx="13104193" cy="4702251"/>
          </a:xfrm>
        </p:spPr>
        <p:txBody>
          <a:bodyPr anchor="b"/>
          <a:lstStyle>
            <a:lvl1pPr marL="0" indent="0">
              <a:buNone/>
              <a:defRPr sz="9970" b="1"/>
            </a:lvl1pPr>
            <a:lvl2pPr marL="1905966" indent="0">
              <a:buNone/>
              <a:defRPr sz="8381" b="1"/>
            </a:lvl2pPr>
            <a:lvl3pPr marL="3811931" indent="0">
              <a:buNone/>
              <a:defRPr sz="7500" b="1"/>
            </a:lvl3pPr>
            <a:lvl4pPr marL="5717897" indent="0">
              <a:buNone/>
              <a:defRPr sz="6705" b="1"/>
            </a:lvl4pPr>
            <a:lvl5pPr marL="7623863" indent="0">
              <a:buNone/>
              <a:defRPr sz="6705" b="1"/>
            </a:lvl5pPr>
            <a:lvl6pPr marL="9529829" indent="0">
              <a:buNone/>
              <a:defRPr sz="6705" b="1"/>
            </a:lvl6pPr>
            <a:lvl7pPr marL="11435795" indent="0">
              <a:buNone/>
              <a:defRPr sz="6705" b="1"/>
            </a:lvl7pPr>
            <a:lvl8pPr marL="13341760" indent="0">
              <a:buNone/>
              <a:defRPr sz="6705" b="1"/>
            </a:lvl8pPr>
            <a:lvl9pPr marL="15247726" indent="0">
              <a:buNone/>
              <a:defRPr sz="6705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060044" y="15985331"/>
            <a:ext cx="13104193" cy="29041967"/>
          </a:xfrm>
        </p:spPr>
        <p:txBody>
          <a:bodyPr/>
          <a:lstStyle>
            <a:lvl1pPr>
              <a:defRPr sz="9970"/>
            </a:lvl1pPr>
            <a:lvl2pPr>
              <a:defRPr sz="8381"/>
            </a:lvl2pPr>
            <a:lvl3pPr>
              <a:defRPr sz="7500"/>
            </a:lvl3pPr>
            <a:lvl4pPr>
              <a:defRPr sz="6705"/>
            </a:lvl4pPr>
            <a:lvl5pPr>
              <a:defRPr sz="6705"/>
            </a:lvl5pPr>
            <a:lvl6pPr>
              <a:defRPr sz="6705"/>
            </a:lvl6pPr>
            <a:lvl7pPr>
              <a:defRPr sz="6705"/>
            </a:lvl7pPr>
            <a:lvl8pPr>
              <a:defRPr sz="6705"/>
            </a:lvl8pPr>
            <a:lvl9pPr>
              <a:defRPr sz="670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331" y="2006917"/>
            <a:ext cx="9753515" cy="8541068"/>
          </a:xfrm>
        </p:spPr>
        <p:txBody>
          <a:bodyPr anchor="b"/>
          <a:lstStyle>
            <a:lvl1pPr algn="l">
              <a:defRPr sz="8381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590985" y="2006924"/>
            <a:ext cx="16573252" cy="43020381"/>
          </a:xfrm>
        </p:spPr>
        <p:txBody>
          <a:bodyPr/>
          <a:lstStyle>
            <a:lvl1pPr>
              <a:defRPr sz="13322"/>
            </a:lvl1pPr>
            <a:lvl2pPr>
              <a:defRPr sz="11646"/>
            </a:lvl2pPr>
            <a:lvl3pPr>
              <a:defRPr sz="9970"/>
            </a:lvl3pPr>
            <a:lvl4pPr>
              <a:defRPr sz="8381"/>
            </a:lvl4pPr>
            <a:lvl5pPr>
              <a:defRPr sz="8381"/>
            </a:lvl5pPr>
            <a:lvl6pPr>
              <a:defRPr sz="8381"/>
            </a:lvl6pPr>
            <a:lvl7pPr>
              <a:defRPr sz="8381"/>
            </a:lvl7pPr>
            <a:lvl8pPr>
              <a:defRPr sz="8381"/>
            </a:lvl8pPr>
            <a:lvl9pPr>
              <a:defRPr sz="838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331" y="10547991"/>
            <a:ext cx="9753515" cy="34479313"/>
          </a:xfrm>
        </p:spPr>
        <p:txBody>
          <a:bodyPr/>
          <a:lstStyle>
            <a:lvl1pPr marL="0" indent="0">
              <a:buNone/>
              <a:defRPr sz="5824"/>
            </a:lvl1pPr>
            <a:lvl2pPr marL="1905966" indent="0">
              <a:buNone/>
              <a:defRPr sz="5029"/>
            </a:lvl2pPr>
            <a:lvl3pPr marL="3811931" indent="0">
              <a:buNone/>
              <a:defRPr sz="4146"/>
            </a:lvl3pPr>
            <a:lvl4pPr marL="5717897" indent="0">
              <a:buNone/>
              <a:defRPr sz="3794"/>
            </a:lvl4pPr>
            <a:lvl5pPr marL="7623863" indent="0">
              <a:buNone/>
              <a:defRPr sz="3794"/>
            </a:lvl5pPr>
            <a:lvl6pPr marL="9529829" indent="0">
              <a:buNone/>
              <a:defRPr sz="3794"/>
            </a:lvl6pPr>
            <a:lvl7pPr marL="11435795" indent="0">
              <a:buNone/>
              <a:defRPr sz="3794"/>
            </a:lvl7pPr>
            <a:lvl8pPr marL="13341760" indent="0">
              <a:buNone/>
              <a:defRPr sz="3794"/>
            </a:lvl8pPr>
            <a:lvl9pPr marL="15247726" indent="0">
              <a:buNone/>
              <a:defRPr sz="379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0934" y="35284410"/>
            <a:ext cx="17787938" cy="4165524"/>
          </a:xfrm>
        </p:spPr>
        <p:txBody>
          <a:bodyPr anchor="b"/>
          <a:lstStyle>
            <a:lvl1pPr algn="l">
              <a:defRPr sz="8381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810934" y="4503896"/>
            <a:ext cx="17787938" cy="30243780"/>
          </a:xfrm>
        </p:spPr>
        <p:txBody>
          <a:bodyPr/>
          <a:lstStyle>
            <a:lvl1pPr marL="0" indent="0">
              <a:buNone/>
              <a:defRPr sz="13322"/>
            </a:lvl1pPr>
            <a:lvl2pPr marL="1905966" indent="0">
              <a:buNone/>
              <a:defRPr sz="11646"/>
            </a:lvl2pPr>
            <a:lvl3pPr marL="3811931" indent="0">
              <a:buNone/>
              <a:defRPr sz="9970"/>
            </a:lvl3pPr>
            <a:lvl4pPr marL="5717897" indent="0">
              <a:buNone/>
              <a:defRPr sz="8381"/>
            </a:lvl4pPr>
            <a:lvl5pPr marL="7623863" indent="0">
              <a:buNone/>
              <a:defRPr sz="8381"/>
            </a:lvl5pPr>
            <a:lvl6pPr marL="9529829" indent="0">
              <a:buNone/>
              <a:defRPr sz="8381"/>
            </a:lvl6pPr>
            <a:lvl7pPr marL="11435795" indent="0">
              <a:buNone/>
              <a:defRPr sz="8381"/>
            </a:lvl7pPr>
            <a:lvl8pPr marL="13341760" indent="0">
              <a:buNone/>
              <a:defRPr sz="8381"/>
            </a:lvl8pPr>
            <a:lvl9pPr marL="15247726" indent="0">
              <a:buNone/>
              <a:defRPr sz="8381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810934" y="39449934"/>
            <a:ext cx="17787938" cy="5915736"/>
          </a:xfrm>
        </p:spPr>
        <p:txBody>
          <a:bodyPr/>
          <a:lstStyle>
            <a:lvl1pPr marL="0" indent="0">
              <a:buNone/>
              <a:defRPr sz="5824"/>
            </a:lvl1pPr>
            <a:lvl2pPr marL="1905966" indent="0">
              <a:buNone/>
              <a:defRPr sz="5029"/>
            </a:lvl2pPr>
            <a:lvl3pPr marL="3811931" indent="0">
              <a:buNone/>
              <a:defRPr sz="4146"/>
            </a:lvl3pPr>
            <a:lvl4pPr marL="5717897" indent="0">
              <a:buNone/>
              <a:defRPr sz="3794"/>
            </a:lvl4pPr>
            <a:lvl5pPr marL="7623863" indent="0">
              <a:buNone/>
              <a:defRPr sz="3794"/>
            </a:lvl5pPr>
            <a:lvl6pPr marL="9529829" indent="0">
              <a:buNone/>
              <a:defRPr sz="3794"/>
            </a:lvl6pPr>
            <a:lvl7pPr marL="11435795" indent="0">
              <a:buNone/>
              <a:defRPr sz="3794"/>
            </a:lvl7pPr>
            <a:lvl8pPr marL="13341760" indent="0">
              <a:buNone/>
              <a:defRPr sz="3794"/>
            </a:lvl8pPr>
            <a:lvl9pPr marL="15247726" indent="0">
              <a:buNone/>
              <a:defRPr sz="379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482329" y="2018589"/>
            <a:ext cx="26681907" cy="840105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482329" y="11761474"/>
            <a:ext cx="26681907" cy="33265828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482330" y="46719179"/>
            <a:ext cx="6917531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0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A01BE-B01F-4BF7-B98B-637D558E7802}" type="datetimeFigureOut">
              <a:rPr kumimoji="1" lang="ja-JP" altLang="en-US" smtClean="0"/>
              <a:pPr/>
              <a:t>2021/9/3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0129243" y="46719179"/>
            <a:ext cx="9388080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0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1246705" y="46719179"/>
            <a:ext cx="6917531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0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11931" rtl="0" eaLnBrk="1" latinLnBrk="0" hangingPunct="1">
        <a:spcBef>
          <a:spcPct val="0"/>
        </a:spcBef>
        <a:buNone/>
        <a:defRPr kumimoji="1" sz="183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9474" indent="-1429474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13322" kern="1200">
          <a:solidFill>
            <a:schemeClr val="tx1"/>
          </a:solidFill>
          <a:latin typeface="+mn-lt"/>
          <a:ea typeface="+mn-ea"/>
          <a:cs typeface="+mn-cs"/>
        </a:defRPr>
      </a:lvl1pPr>
      <a:lvl2pPr marL="3097195" indent="-1191228" algn="l" defTabSz="3811931" rtl="0" eaLnBrk="1" latinLnBrk="0" hangingPunct="1">
        <a:spcBef>
          <a:spcPct val="20000"/>
        </a:spcBef>
        <a:buFont typeface="Arial" pitchFamily="34" charset="0"/>
        <a:buChar char="–"/>
        <a:defRPr kumimoji="1" sz="11646" kern="1200">
          <a:solidFill>
            <a:schemeClr val="tx1"/>
          </a:solidFill>
          <a:latin typeface="+mn-lt"/>
          <a:ea typeface="+mn-ea"/>
          <a:cs typeface="+mn-cs"/>
        </a:defRPr>
      </a:lvl2pPr>
      <a:lvl3pPr marL="4764914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9970" kern="1200">
          <a:solidFill>
            <a:schemeClr val="tx1"/>
          </a:solidFill>
          <a:latin typeface="+mn-lt"/>
          <a:ea typeface="+mn-ea"/>
          <a:cs typeface="+mn-cs"/>
        </a:defRPr>
      </a:lvl3pPr>
      <a:lvl4pPr marL="6670880" indent="-952983" algn="l" defTabSz="3811931" rtl="0" eaLnBrk="1" latinLnBrk="0" hangingPunct="1">
        <a:spcBef>
          <a:spcPct val="20000"/>
        </a:spcBef>
        <a:buFont typeface="Arial" pitchFamily="34" charset="0"/>
        <a:buChar char="–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4pPr>
      <a:lvl5pPr marL="8576846" indent="-952983" algn="l" defTabSz="3811931" rtl="0" eaLnBrk="1" latinLnBrk="0" hangingPunct="1">
        <a:spcBef>
          <a:spcPct val="20000"/>
        </a:spcBef>
        <a:buFont typeface="Arial" pitchFamily="34" charset="0"/>
        <a:buChar char="»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5pPr>
      <a:lvl6pPr marL="10482811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6pPr>
      <a:lvl7pPr marL="12388777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7pPr>
      <a:lvl8pPr marL="14294742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8pPr>
      <a:lvl9pPr marL="16200709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1pPr>
      <a:lvl2pPr marL="1905966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811931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717897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623863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529829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435795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3341760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5247726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829CE6-BE25-4877-BB92-8796E0CFD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" y="7478"/>
            <a:ext cx="5822280" cy="5969536"/>
          </a:xfrm>
        </p:spPr>
        <p:txBody>
          <a:bodyPr>
            <a:normAutofit/>
          </a:bodyPr>
          <a:lstStyle/>
          <a:p>
            <a:r>
              <a:rPr kumimoji="1" lang="en-US" altLang="ja-JP" sz="8200" dirty="0">
                <a:latin typeface="+mj-ea"/>
              </a:rPr>
              <a:t>P1-01</a:t>
            </a:r>
            <a:endParaRPr kumimoji="1" lang="ja-JP" altLang="en-US" sz="8200" dirty="0">
              <a:latin typeface="+mj-ea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FD75359-9D00-45D2-BAED-593175752B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280" y="11305606"/>
            <a:ext cx="25714001" cy="12881610"/>
          </a:xfrm>
        </p:spPr>
        <p:txBody>
          <a:bodyPr anchor="ctr"/>
          <a:lstStyle/>
          <a:p>
            <a:pPr algn="ctr"/>
            <a:r>
              <a:rPr lang="ja-JP" altLang="en-US" sz="133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</a:rPr>
              <a:t>閲覧用ポスターデータは</a:t>
            </a:r>
            <a:endParaRPr lang="en-US" altLang="ja-JP" sz="13300" b="1" dirty="0">
              <a:solidFill>
                <a:schemeClr val="bg1">
                  <a:lumMod val="65000"/>
                </a:schemeClr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ja-JP" altLang="en-US" sz="133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</a:rPr>
              <a:t>ここに作成してください</a:t>
            </a:r>
            <a:endParaRPr lang="en-US" altLang="ja-JP" sz="13300" b="1" dirty="0">
              <a:solidFill>
                <a:schemeClr val="bg1">
                  <a:lumMod val="65000"/>
                </a:schemeClr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lang="en-US" altLang="ja-JP" sz="133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133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</a:rPr>
              <a:t>開示を必ず入れてください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6B2CE8C5-0E7F-4217-9A5C-C4C2F7FC8E6F}"/>
              </a:ext>
            </a:extLst>
          </p:cNvPr>
          <p:cNvSpPr txBox="1">
            <a:spLocks/>
          </p:cNvSpPr>
          <p:nvPr/>
        </p:nvSpPr>
        <p:spPr>
          <a:xfrm>
            <a:off x="6110313" y="7478"/>
            <a:ext cx="23536248" cy="2729176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>
            <a:lvl1pPr algn="ctr" defTabSz="3811931" rtl="0" eaLnBrk="1" latinLnBrk="0" hangingPunct="1">
              <a:spcBef>
                <a:spcPct val="0"/>
              </a:spcBef>
              <a:buNone/>
              <a:defRPr kumimoji="1" sz="183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200" dirty="0">
                <a:latin typeface="+mj-ea"/>
              </a:rPr>
              <a:t>演題名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63F24942-6087-44FA-8D18-E7007386096A}"/>
              </a:ext>
            </a:extLst>
          </p:cNvPr>
          <p:cNvSpPr txBox="1">
            <a:spLocks/>
          </p:cNvSpPr>
          <p:nvPr/>
        </p:nvSpPr>
        <p:spPr>
          <a:xfrm>
            <a:off x="6110313" y="2455750"/>
            <a:ext cx="23536248" cy="3521264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>
            <a:lvl1pPr algn="ctr" defTabSz="3811931" rtl="0" eaLnBrk="1" latinLnBrk="0" hangingPunct="1">
              <a:spcBef>
                <a:spcPct val="0"/>
              </a:spcBef>
              <a:buNone/>
              <a:defRPr kumimoji="1" sz="183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200" dirty="0">
                <a:latin typeface="+mj-ea"/>
              </a:rPr>
              <a:t>演者名　</a:t>
            </a:r>
            <a:r>
              <a:rPr lang="en-US" altLang="ja-JP" sz="8200" dirty="0">
                <a:latin typeface="+mj-ea"/>
              </a:rPr>
              <a:t>※</a:t>
            </a:r>
            <a:r>
              <a:rPr lang="ja-JP" altLang="en-US" sz="8200" dirty="0">
                <a:latin typeface="+mj-ea"/>
              </a:rPr>
              <a:t>筆頭演者を最初に記載してください</a:t>
            </a:r>
            <a:endParaRPr lang="en-US" altLang="ja-JP" sz="8200" dirty="0">
              <a:latin typeface="+mj-ea"/>
            </a:endParaRPr>
          </a:p>
          <a:p>
            <a:pPr algn="l"/>
            <a:r>
              <a:rPr lang="ja-JP" altLang="en-US" sz="8200" dirty="0">
                <a:latin typeface="+mj-ea"/>
              </a:rPr>
              <a:t>所属</a:t>
            </a:r>
          </a:p>
        </p:txBody>
      </p:sp>
    </p:spTree>
    <p:extLst>
      <p:ext uri="{BB962C8B-B14F-4D97-AF65-F5344CB8AC3E}">
        <p14:creationId xmlns:p14="http://schemas.microsoft.com/office/powerpoint/2010/main" val="1637659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27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P1-01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cybignet</dc:creator>
  <cp:lastModifiedBy>西日本企画サービス</cp:lastModifiedBy>
  <cp:revision>41</cp:revision>
  <dcterms:created xsi:type="dcterms:W3CDTF">2013-06-11T08:36:10Z</dcterms:created>
  <dcterms:modified xsi:type="dcterms:W3CDTF">2021-09-03T07:03:14Z</dcterms:modified>
</cp:coreProperties>
</file>