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</p:sldIdLst>
  <p:sldSz cx="29646563" cy="50406300"/>
  <p:notesSz cx="6858000" cy="9144000"/>
  <p:defaultTextStyle>
    <a:defPPr>
      <a:defRPr lang="ja-JP"/>
    </a:defPPr>
    <a:lvl1pPr marL="0" algn="l" defTabSz="4320540" rtl="0" eaLnBrk="1" latinLnBrk="0" hangingPunct="1">
      <a:defRPr kumimoji="1" sz="8500" kern="1200">
        <a:solidFill>
          <a:schemeClr val="tx1"/>
        </a:solidFill>
        <a:latin typeface="+mn-lt"/>
        <a:ea typeface="+mn-ea"/>
        <a:cs typeface="+mn-cs"/>
      </a:defRPr>
    </a:lvl1pPr>
    <a:lvl2pPr marL="2160270" algn="l" defTabSz="4320540" rtl="0" eaLnBrk="1" latinLnBrk="0" hangingPunct="1">
      <a:defRPr kumimoji="1" sz="8500" kern="1200">
        <a:solidFill>
          <a:schemeClr val="tx1"/>
        </a:solidFill>
        <a:latin typeface="+mn-lt"/>
        <a:ea typeface="+mn-ea"/>
        <a:cs typeface="+mn-cs"/>
      </a:defRPr>
    </a:lvl2pPr>
    <a:lvl3pPr marL="4320540" algn="l" defTabSz="4320540" rtl="0" eaLnBrk="1" latinLnBrk="0" hangingPunct="1">
      <a:defRPr kumimoji="1" sz="8500" kern="1200">
        <a:solidFill>
          <a:schemeClr val="tx1"/>
        </a:solidFill>
        <a:latin typeface="+mn-lt"/>
        <a:ea typeface="+mn-ea"/>
        <a:cs typeface="+mn-cs"/>
      </a:defRPr>
    </a:lvl3pPr>
    <a:lvl4pPr marL="6480810" algn="l" defTabSz="4320540" rtl="0" eaLnBrk="1" latinLnBrk="0" hangingPunct="1">
      <a:defRPr kumimoji="1" sz="8500" kern="1200">
        <a:solidFill>
          <a:schemeClr val="tx1"/>
        </a:solidFill>
        <a:latin typeface="+mn-lt"/>
        <a:ea typeface="+mn-ea"/>
        <a:cs typeface="+mn-cs"/>
      </a:defRPr>
    </a:lvl4pPr>
    <a:lvl5pPr marL="8641080" algn="l" defTabSz="4320540" rtl="0" eaLnBrk="1" latinLnBrk="0" hangingPunct="1">
      <a:defRPr kumimoji="1" sz="8500" kern="1200">
        <a:solidFill>
          <a:schemeClr val="tx1"/>
        </a:solidFill>
        <a:latin typeface="+mn-lt"/>
        <a:ea typeface="+mn-ea"/>
        <a:cs typeface="+mn-cs"/>
      </a:defRPr>
    </a:lvl5pPr>
    <a:lvl6pPr marL="10801350" algn="l" defTabSz="4320540" rtl="0" eaLnBrk="1" latinLnBrk="0" hangingPunct="1">
      <a:defRPr kumimoji="1" sz="8500" kern="1200">
        <a:solidFill>
          <a:schemeClr val="tx1"/>
        </a:solidFill>
        <a:latin typeface="+mn-lt"/>
        <a:ea typeface="+mn-ea"/>
        <a:cs typeface="+mn-cs"/>
      </a:defRPr>
    </a:lvl6pPr>
    <a:lvl7pPr marL="12961620" algn="l" defTabSz="4320540" rtl="0" eaLnBrk="1" latinLnBrk="0" hangingPunct="1">
      <a:defRPr kumimoji="1" sz="8500" kern="1200">
        <a:solidFill>
          <a:schemeClr val="tx1"/>
        </a:solidFill>
        <a:latin typeface="+mn-lt"/>
        <a:ea typeface="+mn-ea"/>
        <a:cs typeface="+mn-cs"/>
      </a:defRPr>
    </a:lvl7pPr>
    <a:lvl8pPr marL="15121890" algn="l" defTabSz="4320540" rtl="0" eaLnBrk="1" latinLnBrk="0" hangingPunct="1">
      <a:defRPr kumimoji="1" sz="8500" kern="1200">
        <a:solidFill>
          <a:schemeClr val="tx1"/>
        </a:solidFill>
        <a:latin typeface="+mn-lt"/>
        <a:ea typeface="+mn-ea"/>
        <a:cs typeface="+mn-cs"/>
      </a:defRPr>
    </a:lvl8pPr>
    <a:lvl9pPr marL="17282160" algn="l" defTabSz="4320540" rtl="0" eaLnBrk="1" latinLnBrk="0" hangingPunct="1">
      <a:defRPr kumimoji="1" sz="8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876" userDrawn="1">
          <p15:clr>
            <a:srgbClr val="A4A3A4"/>
          </p15:clr>
        </p15:guide>
        <p15:guide id="2" pos="933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014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049" autoAdjust="0"/>
    <p:restoredTop sz="94660"/>
  </p:normalViewPr>
  <p:slideViewPr>
    <p:cSldViewPr>
      <p:cViewPr varScale="1">
        <p:scale>
          <a:sx n="13" d="100"/>
          <a:sy n="13" d="100"/>
        </p:scale>
        <p:origin x="3528" y="228"/>
      </p:cViewPr>
      <p:guideLst>
        <p:guide orient="horz" pos="15876"/>
        <p:guide pos="933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223493" y="15658627"/>
            <a:ext cx="25199579" cy="10804684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446986" y="28563570"/>
            <a:ext cx="20752594" cy="1288161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905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8119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7178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6238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529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4357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33417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52477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1BE-B01F-4BF7-B98B-637D558E7802}" type="datetimeFigureOut">
              <a:rPr kumimoji="1" lang="ja-JP" altLang="en-US" smtClean="0"/>
              <a:pPr/>
              <a:t>2021/10/7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D601-C3C0-48F9-830D-98D2A7CFD9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992B7DE9-B9C0-432E-9CC4-D0C792D5085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4047"/>
            <a:ext cx="29646563" cy="5039820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1BE-B01F-4BF7-B98B-637D558E7802}" type="datetimeFigureOut">
              <a:rPr kumimoji="1" lang="ja-JP" altLang="en-US" smtClean="0"/>
              <a:pPr/>
              <a:t>2021/10/7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D601-C3C0-48F9-830D-98D2A7CFD9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9241657" y="14841858"/>
            <a:ext cx="18384986" cy="316112843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086696" y="14841858"/>
            <a:ext cx="54660851" cy="316112843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1BE-B01F-4BF7-B98B-637D558E7802}" type="datetimeFigureOut">
              <a:rPr kumimoji="1" lang="ja-JP" altLang="en-US" smtClean="0"/>
              <a:pPr/>
              <a:t>2021/10/7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D601-C3C0-48F9-830D-98D2A7CFD9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1BE-B01F-4BF7-B98B-637D558E7802}" type="datetimeFigureOut">
              <a:rPr kumimoji="1" lang="ja-JP" altLang="en-US" smtClean="0"/>
              <a:pPr/>
              <a:t>2021/10/7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D601-C3C0-48F9-830D-98D2A7CFD9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41875" y="32390722"/>
            <a:ext cx="25199579" cy="10011251"/>
          </a:xfrm>
        </p:spPr>
        <p:txBody>
          <a:bodyPr anchor="t"/>
          <a:lstStyle>
            <a:lvl1pPr algn="l">
              <a:defRPr sz="16675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341875" y="21364344"/>
            <a:ext cx="25199579" cy="11026374"/>
          </a:xfrm>
        </p:spPr>
        <p:txBody>
          <a:bodyPr anchor="b"/>
          <a:lstStyle>
            <a:lvl1pPr marL="0" indent="0">
              <a:buNone/>
              <a:defRPr sz="8381">
                <a:solidFill>
                  <a:schemeClr val="tx1">
                    <a:tint val="75000"/>
                  </a:schemeClr>
                </a:solidFill>
              </a:defRPr>
            </a:lvl1pPr>
            <a:lvl2pPr marL="1905966" indent="0">
              <a:buNone/>
              <a:defRPr sz="7500">
                <a:solidFill>
                  <a:schemeClr val="tx1">
                    <a:tint val="75000"/>
                  </a:schemeClr>
                </a:solidFill>
              </a:defRPr>
            </a:lvl2pPr>
            <a:lvl3pPr marL="3811931" indent="0">
              <a:buNone/>
              <a:defRPr sz="6705">
                <a:solidFill>
                  <a:schemeClr val="tx1">
                    <a:tint val="75000"/>
                  </a:schemeClr>
                </a:solidFill>
              </a:defRPr>
            </a:lvl3pPr>
            <a:lvl4pPr marL="5717897" indent="0">
              <a:buNone/>
              <a:defRPr sz="5824">
                <a:solidFill>
                  <a:schemeClr val="tx1">
                    <a:tint val="75000"/>
                  </a:schemeClr>
                </a:solidFill>
              </a:defRPr>
            </a:lvl4pPr>
            <a:lvl5pPr marL="7623863" indent="0">
              <a:buNone/>
              <a:defRPr sz="5824">
                <a:solidFill>
                  <a:schemeClr val="tx1">
                    <a:tint val="75000"/>
                  </a:schemeClr>
                </a:solidFill>
              </a:defRPr>
            </a:lvl5pPr>
            <a:lvl6pPr marL="9529829" indent="0">
              <a:buNone/>
              <a:defRPr sz="5824">
                <a:solidFill>
                  <a:schemeClr val="tx1">
                    <a:tint val="75000"/>
                  </a:schemeClr>
                </a:solidFill>
              </a:defRPr>
            </a:lvl6pPr>
            <a:lvl7pPr marL="11435795" indent="0">
              <a:buNone/>
              <a:defRPr sz="5824">
                <a:solidFill>
                  <a:schemeClr val="tx1">
                    <a:tint val="75000"/>
                  </a:schemeClr>
                </a:solidFill>
              </a:defRPr>
            </a:lvl7pPr>
            <a:lvl8pPr marL="13341760" indent="0">
              <a:buNone/>
              <a:defRPr sz="5824">
                <a:solidFill>
                  <a:schemeClr val="tx1">
                    <a:tint val="75000"/>
                  </a:schemeClr>
                </a:solidFill>
              </a:defRPr>
            </a:lvl8pPr>
            <a:lvl9pPr marL="15247726" indent="0">
              <a:buNone/>
              <a:defRPr sz="582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1BE-B01F-4BF7-B98B-637D558E7802}" type="datetimeFigureOut">
              <a:rPr kumimoji="1" lang="ja-JP" altLang="en-US" smtClean="0"/>
              <a:pPr/>
              <a:t>2021/10/7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D601-C3C0-48F9-830D-98D2A7CFD9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086697" y="86449142"/>
            <a:ext cx="36522919" cy="244505556"/>
          </a:xfrm>
        </p:spPr>
        <p:txBody>
          <a:bodyPr/>
          <a:lstStyle>
            <a:lvl1pPr>
              <a:defRPr sz="11646"/>
            </a:lvl1pPr>
            <a:lvl2pPr>
              <a:defRPr sz="9970"/>
            </a:lvl2pPr>
            <a:lvl3pPr>
              <a:defRPr sz="8381"/>
            </a:lvl3pPr>
            <a:lvl4pPr>
              <a:defRPr sz="7500"/>
            </a:lvl4pPr>
            <a:lvl5pPr>
              <a:defRPr sz="7500"/>
            </a:lvl5pPr>
            <a:lvl6pPr>
              <a:defRPr sz="7500"/>
            </a:lvl6pPr>
            <a:lvl7pPr>
              <a:defRPr sz="7500"/>
            </a:lvl7pPr>
            <a:lvl8pPr>
              <a:defRPr sz="7500"/>
            </a:lvl8pPr>
            <a:lvl9pPr>
              <a:defRPr sz="75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1103725" y="86449142"/>
            <a:ext cx="36522919" cy="244505556"/>
          </a:xfrm>
        </p:spPr>
        <p:txBody>
          <a:bodyPr/>
          <a:lstStyle>
            <a:lvl1pPr>
              <a:defRPr sz="11646"/>
            </a:lvl1pPr>
            <a:lvl2pPr>
              <a:defRPr sz="9970"/>
            </a:lvl2pPr>
            <a:lvl3pPr>
              <a:defRPr sz="8381"/>
            </a:lvl3pPr>
            <a:lvl4pPr>
              <a:defRPr sz="7500"/>
            </a:lvl4pPr>
            <a:lvl5pPr>
              <a:defRPr sz="7500"/>
            </a:lvl5pPr>
            <a:lvl6pPr>
              <a:defRPr sz="7500"/>
            </a:lvl6pPr>
            <a:lvl7pPr>
              <a:defRPr sz="7500"/>
            </a:lvl7pPr>
            <a:lvl8pPr>
              <a:defRPr sz="7500"/>
            </a:lvl8pPr>
            <a:lvl9pPr>
              <a:defRPr sz="75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1BE-B01F-4BF7-B98B-637D558E7802}" type="datetimeFigureOut">
              <a:rPr kumimoji="1" lang="ja-JP" altLang="en-US" smtClean="0"/>
              <a:pPr/>
              <a:t>2021/10/7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D601-C3C0-48F9-830D-98D2A7CFD9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329" y="2018589"/>
            <a:ext cx="26681907" cy="840105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482329" y="11283083"/>
            <a:ext cx="13099048" cy="4702251"/>
          </a:xfrm>
        </p:spPr>
        <p:txBody>
          <a:bodyPr anchor="b"/>
          <a:lstStyle>
            <a:lvl1pPr marL="0" indent="0">
              <a:buNone/>
              <a:defRPr sz="9970" b="1"/>
            </a:lvl1pPr>
            <a:lvl2pPr marL="1905966" indent="0">
              <a:buNone/>
              <a:defRPr sz="8381" b="1"/>
            </a:lvl2pPr>
            <a:lvl3pPr marL="3811931" indent="0">
              <a:buNone/>
              <a:defRPr sz="7500" b="1"/>
            </a:lvl3pPr>
            <a:lvl4pPr marL="5717897" indent="0">
              <a:buNone/>
              <a:defRPr sz="6705" b="1"/>
            </a:lvl4pPr>
            <a:lvl5pPr marL="7623863" indent="0">
              <a:buNone/>
              <a:defRPr sz="6705" b="1"/>
            </a:lvl5pPr>
            <a:lvl6pPr marL="9529829" indent="0">
              <a:buNone/>
              <a:defRPr sz="6705" b="1"/>
            </a:lvl6pPr>
            <a:lvl7pPr marL="11435795" indent="0">
              <a:buNone/>
              <a:defRPr sz="6705" b="1"/>
            </a:lvl7pPr>
            <a:lvl8pPr marL="13341760" indent="0">
              <a:buNone/>
              <a:defRPr sz="6705" b="1"/>
            </a:lvl8pPr>
            <a:lvl9pPr marL="15247726" indent="0">
              <a:buNone/>
              <a:defRPr sz="6705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1482329" y="15985331"/>
            <a:ext cx="13099048" cy="29041967"/>
          </a:xfrm>
        </p:spPr>
        <p:txBody>
          <a:bodyPr/>
          <a:lstStyle>
            <a:lvl1pPr>
              <a:defRPr sz="9970"/>
            </a:lvl1pPr>
            <a:lvl2pPr>
              <a:defRPr sz="8381"/>
            </a:lvl2pPr>
            <a:lvl3pPr>
              <a:defRPr sz="7500"/>
            </a:lvl3pPr>
            <a:lvl4pPr>
              <a:defRPr sz="6705"/>
            </a:lvl4pPr>
            <a:lvl5pPr>
              <a:defRPr sz="6705"/>
            </a:lvl5pPr>
            <a:lvl6pPr>
              <a:defRPr sz="6705"/>
            </a:lvl6pPr>
            <a:lvl7pPr>
              <a:defRPr sz="6705"/>
            </a:lvl7pPr>
            <a:lvl8pPr>
              <a:defRPr sz="6705"/>
            </a:lvl8pPr>
            <a:lvl9pPr>
              <a:defRPr sz="6705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15060044" y="11283083"/>
            <a:ext cx="13104193" cy="4702251"/>
          </a:xfrm>
        </p:spPr>
        <p:txBody>
          <a:bodyPr anchor="b"/>
          <a:lstStyle>
            <a:lvl1pPr marL="0" indent="0">
              <a:buNone/>
              <a:defRPr sz="9970" b="1"/>
            </a:lvl1pPr>
            <a:lvl2pPr marL="1905966" indent="0">
              <a:buNone/>
              <a:defRPr sz="8381" b="1"/>
            </a:lvl2pPr>
            <a:lvl3pPr marL="3811931" indent="0">
              <a:buNone/>
              <a:defRPr sz="7500" b="1"/>
            </a:lvl3pPr>
            <a:lvl4pPr marL="5717897" indent="0">
              <a:buNone/>
              <a:defRPr sz="6705" b="1"/>
            </a:lvl4pPr>
            <a:lvl5pPr marL="7623863" indent="0">
              <a:buNone/>
              <a:defRPr sz="6705" b="1"/>
            </a:lvl5pPr>
            <a:lvl6pPr marL="9529829" indent="0">
              <a:buNone/>
              <a:defRPr sz="6705" b="1"/>
            </a:lvl6pPr>
            <a:lvl7pPr marL="11435795" indent="0">
              <a:buNone/>
              <a:defRPr sz="6705" b="1"/>
            </a:lvl7pPr>
            <a:lvl8pPr marL="13341760" indent="0">
              <a:buNone/>
              <a:defRPr sz="6705" b="1"/>
            </a:lvl8pPr>
            <a:lvl9pPr marL="15247726" indent="0">
              <a:buNone/>
              <a:defRPr sz="6705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15060044" y="15985331"/>
            <a:ext cx="13104193" cy="29041967"/>
          </a:xfrm>
        </p:spPr>
        <p:txBody>
          <a:bodyPr/>
          <a:lstStyle>
            <a:lvl1pPr>
              <a:defRPr sz="9970"/>
            </a:lvl1pPr>
            <a:lvl2pPr>
              <a:defRPr sz="8381"/>
            </a:lvl2pPr>
            <a:lvl3pPr>
              <a:defRPr sz="7500"/>
            </a:lvl3pPr>
            <a:lvl4pPr>
              <a:defRPr sz="6705"/>
            </a:lvl4pPr>
            <a:lvl5pPr>
              <a:defRPr sz="6705"/>
            </a:lvl5pPr>
            <a:lvl6pPr>
              <a:defRPr sz="6705"/>
            </a:lvl6pPr>
            <a:lvl7pPr>
              <a:defRPr sz="6705"/>
            </a:lvl7pPr>
            <a:lvl8pPr>
              <a:defRPr sz="6705"/>
            </a:lvl8pPr>
            <a:lvl9pPr>
              <a:defRPr sz="6705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1BE-B01F-4BF7-B98B-637D558E7802}" type="datetimeFigureOut">
              <a:rPr kumimoji="1" lang="ja-JP" altLang="en-US" smtClean="0"/>
              <a:pPr/>
              <a:t>2021/10/7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D601-C3C0-48F9-830D-98D2A7CFD9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1BE-B01F-4BF7-B98B-637D558E7802}" type="datetimeFigureOut">
              <a:rPr kumimoji="1" lang="ja-JP" altLang="en-US" smtClean="0"/>
              <a:pPr/>
              <a:t>2021/10/7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D601-C3C0-48F9-830D-98D2A7CFD9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1BE-B01F-4BF7-B98B-637D558E7802}" type="datetimeFigureOut">
              <a:rPr kumimoji="1" lang="ja-JP" altLang="en-US" smtClean="0"/>
              <a:pPr/>
              <a:t>2021/10/7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D601-C3C0-48F9-830D-98D2A7CFD9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331" y="2006917"/>
            <a:ext cx="9753515" cy="8541068"/>
          </a:xfrm>
        </p:spPr>
        <p:txBody>
          <a:bodyPr anchor="b"/>
          <a:lstStyle>
            <a:lvl1pPr algn="l">
              <a:defRPr sz="8381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1590985" y="2006924"/>
            <a:ext cx="16573252" cy="43020381"/>
          </a:xfrm>
        </p:spPr>
        <p:txBody>
          <a:bodyPr/>
          <a:lstStyle>
            <a:lvl1pPr>
              <a:defRPr sz="13322"/>
            </a:lvl1pPr>
            <a:lvl2pPr>
              <a:defRPr sz="11646"/>
            </a:lvl2pPr>
            <a:lvl3pPr>
              <a:defRPr sz="9970"/>
            </a:lvl3pPr>
            <a:lvl4pPr>
              <a:defRPr sz="8381"/>
            </a:lvl4pPr>
            <a:lvl5pPr>
              <a:defRPr sz="8381"/>
            </a:lvl5pPr>
            <a:lvl6pPr>
              <a:defRPr sz="8381"/>
            </a:lvl6pPr>
            <a:lvl7pPr>
              <a:defRPr sz="8381"/>
            </a:lvl7pPr>
            <a:lvl8pPr>
              <a:defRPr sz="8381"/>
            </a:lvl8pPr>
            <a:lvl9pPr>
              <a:defRPr sz="838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82331" y="10547991"/>
            <a:ext cx="9753515" cy="34479313"/>
          </a:xfrm>
        </p:spPr>
        <p:txBody>
          <a:bodyPr/>
          <a:lstStyle>
            <a:lvl1pPr marL="0" indent="0">
              <a:buNone/>
              <a:defRPr sz="5824"/>
            </a:lvl1pPr>
            <a:lvl2pPr marL="1905966" indent="0">
              <a:buNone/>
              <a:defRPr sz="5029"/>
            </a:lvl2pPr>
            <a:lvl3pPr marL="3811931" indent="0">
              <a:buNone/>
              <a:defRPr sz="4146"/>
            </a:lvl3pPr>
            <a:lvl4pPr marL="5717897" indent="0">
              <a:buNone/>
              <a:defRPr sz="3794"/>
            </a:lvl4pPr>
            <a:lvl5pPr marL="7623863" indent="0">
              <a:buNone/>
              <a:defRPr sz="3794"/>
            </a:lvl5pPr>
            <a:lvl6pPr marL="9529829" indent="0">
              <a:buNone/>
              <a:defRPr sz="3794"/>
            </a:lvl6pPr>
            <a:lvl7pPr marL="11435795" indent="0">
              <a:buNone/>
              <a:defRPr sz="3794"/>
            </a:lvl7pPr>
            <a:lvl8pPr marL="13341760" indent="0">
              <a:buNone/>
              <a:defRPr sz="3794"/>
            </a:lvl8pPr>
            <a:lvl9pPr marL="15247726" indent="0">
              <a:buNone/>
              <a:defRPr sz="3794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1BE-B01F-4BF7-B98B-637D558E7802}" type="datetimeFigureOut">
              <a:rPr kumimoji="1" lang="ja-JP" altLang="en-US" smtClean="0"/>
              <a:pPr/>
              <a:t>2021/10/7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D601-C3C0-48F9-830D-98D2A7CFD9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810934" y="35284410"/>
            <a:ext cx="17787938" cy="4165524"/>
          </a:xfrm>
        </p:spPr>
        <p:txBody>
          <a:bodyPr anchor="b"/>
          <a:lstStyle>
            <a:lvl1pPr algn="l">
              <a:defRPr sz="8381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5810934" y="4503896"/>
            <a:ext cx="17787938" cy="30243780"/>
          </a:xfrm>
        </p:spPr>
        <p:txBody>
          <a:bodyPr/>
          <a:lstStyle>
            <a:lvl1pPr marL="0" indent="0">
              <a:buNone/>
              <a:defRPr sz="13322"/>
            </a:lvl1pPr>
            <a:lvl2pPr marL="1905966" indent="0">
              <a:buNone/>
              <a:defRPr sz="11646"/>
            </a:lvl2pPr>
            <a:lvl3pPr marL="3811931" indent="0">
              <a:buNone/>
              <a:defRPr sz="9970"/>
            </a:lvl3pPr>
            <a:lvl4pPr marL="5717897" indent="0">
              <a:buNone/>
              <a:defRPr sz="8381"/>
            </a:lvl4pPr>
            <a:lvl5pPr marL="7623863" indent="0">
              <a:buNone/>
              <a:defRPr sz="8381"/>
            </a:lvl5pPr>
            <a:lvl6pPr marL="9529829" indent="0">
              <a:buNone/>
              <a:defRPr sz="8381"/>
            </a:lvl6pPr>
            <a:lvl7pPr marL="11435795" indent="0">
              <a:buNone/>
              <a:defRPr sz="8381"/>
            </a:lvl7pPr>
            <a:lvl8pPr marL="13341760" indent="0">
              <a:buNone/>
              <a:defRPr sz="8381"/>
            </a:lvl8pPr>
            <a:lvl9pPr marL="15247726" indent="0">
              <a:buNone/>
              <a:defRPr sz="8381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5810934" y="39449934"/>
            <a:ext cx="17787938" cy="5915736"/>
          </a:xfrm>
        </p:spPr>
        <p:txBody>
          <a:bodyPr/>
          <a:lstStyle>
            <a:lvl1pPr marL="0" indent="0">
              <a:buNone/>
              <a:defRPr sz="5824"/>
            </a:lvl1pPr>
            <a:lvl2pPr marL="1905966" indent="0">
              <a:buNone/>
              <a:defRPr sz="5029"/>
            </a:lvl2pPr>
            <a:lvl3pPr marL="3811931" indent="0">
              <a:buNone/>
              <a:defRPr sz="4146"/>
            </a:lvl3pPr>
            <a:lvl4pPr marL="5717897" indent="0">
              <a:buNone/>
              <a:defRPr sz="3794"/>
            </a:lvl4pPr>
            <a:lvl5pPr marL="7623863" indent="0">
              <a:buNone/>
              <a:defRPr sz="3794"/>
            </a:lvl5pPr>
            <a:lvl6pPr marL="9529829" indent="0">
              <a:buNone/>
              <a:defRPr sz="3794"/>
            </a:lvl6pPr>
            <a:lvl7pPr marL="11435795" indent="0">
              <a:buNone/>
              <a:defRPr sz="3794"/>
            </a:lvl7pPr>
            <a:lvl8pPr marL="13341760" indent="0">
              <a:buNone/>
              <a:defRPr sz="3794"/>
            </a:lvl8pPr>
            <a:lvl9pPr marL="15247726" indent="0">
              <a:buNone/>
              <a:defRPr sz="3794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1BE-B01F-4BF7-B98B-637D558E7802}" type="datetimeFigureOut">
              <a:rPr kumimoji="1" lang="ja-JP" altLang="en-US" smtClean="0"/>
              <a:pPr/>
              <a:t>2021/10/7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8D601-C3C0-48F9-830D-98D2A7CFD9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1482329" y="2018589"/>
            <a:ext cx="26681907" cy="8401050"/>
          </a:xfrm>
          <a:prstGeom prst="rect">
            <a:avLst/>
          </a:prstGeom>
        </p:spPr>
        <p:txBody>
          <a:bodyPr vert="horz" lIns="432054" tIns="216027" rIns="432054" bIns="216027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482329" y="11761474"/>
            <a:ext cx="26681907" cy="33265828"/>
          </a:xfrm>
          <a:prstGeom prst="rect">
            <a:avLst/>
          </a:prstGeom>
        </p:spPr>
        <p:txBody>
          <a:bodyPr vert="horz" lIns="432054" tIns="216027" rIns="432054" bIns="216027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1482330" y="46719179"/>
            <a:ext cx="6917531" cy="2683669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l">
              <a:defRPr sz="502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A01BE-B01F-4BF7-B98B-637D558E7802}" type="datetimeFigureOut">
              <a:rPr kumimoji="1" lang="ja-JP" altLang="en-US" smtClean="0"/>
              <a:pPr/>
              <a:t>2021/10/7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10129243" y="46719179"/>
            <a:ext cx="9388080" cy="2683669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ctr">
              <a:defRPr sz="502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21246705" y="46719179"/>
            <a:ext cx="6917531" cy="2683669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r">
              <a:defRPr sz="502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68D601-C3C0-48F9-830D-98D2A7CFD9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811931" rtl="0" eaLnBrk="1" latinLnBrk="0" hangingPunct="1">
        <a:spcBef>
          <a:spcPct val="0"/>
        </a:spcBef>
        <a:buNone/>
        <a:defRPr kumimoji="1" sz="183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29474" indent="-1429474" algn="l" defTabSz="3811931" rtl="0" eaLnBrk="1" latinLnBrk="0" hangingPunct="1">
        <a:spcBef>
          <a:spcPct val="20000"/>
        </a:spcBef>
        <a:buFont typeface="Arial" pitchFamily="34" charset="0"/>
        <a:buChar char="•"/>
        <a:defRPr kumimoji="1" sz="13322" kern="1200">
          <a:solidFill>
            <a:schemeClr val="tx1"/>
          </a:solidFill>
          <a:latin typeface="+mn-lt"/>
          <a:ea typeface="+mn-ea"/>
          <a:cs typeface="+mn-cs"/>
        </a:defRPr>
      </a:lvl1pPr>
      <a:lvl2pPr marL="3097195" indent="-1191228" algn="l" defTabSz="3811931" rtl="0" eaLnBrk="1" latinLnBrk="0" hangingPunct="1">
        <a:spcBef>
          <a:spcPct val="20000"/>
        </a:spcBef>
        <a:buFont typeface="Arial" pitchFamily="34" charset="0"/>
        <a:buChar char="–"/>
        <a:defRPr kumimoji="1" sz="11646" kern="1200">
          <a:solidFill>
            <a:schemeClr val="tx1"/>
          </a:solidFill>
          <a:latin typeface="+mn-lt"/>
          <a:ea typeface="+mn-ea"/>
          <a:cs typeface="+mn-cs"/>
        </a:defRPr>
      </a:lvl2pPr>
      <a:lvl3pPr marL="4764914" indent="-952983" algn="l" defTabSz="3811931" rtl="0" eaLnBrk="1" latinLnBrk="0" hangingPunct="1">
        <a:spcBef>
          <a:spcPct val="20000"/>
        </a:spcBef>
        <a:buFont typeface="Arial" pitchFamily="34" charset="0"/>
        <a:buChar char="•"/>
        <a:defRPr kumimoji="1" sz="9970" kern="1200">
          <a:solidFill>
            <a:schemeClr val="tx1"/>
          </a:solidFill>
          <a:latin typeface="+mn-lt"/>
          <a:ea typeface="+mn-ea"/>
          <a:cs typeface="+mn-cs"/>
        </a:defRPr>
      </a:lvl3pPr>
      <a:lvl4pPr marL="6670880" indent="-952983" algn="l" defTabSz="3811931" rtl="0" eaLnBrk="1" latinLnBrk="0" hangingPunct="1">
        <a:spcBef>
          <a:spcPct val="20000"/>
        </a:spcBef>
        <a:buFont typeface="Arial" pitchFamily="34" charset="0"/>
        <a:buChar char="–"/>
        <a:defRPr kumimoji="1" sz="8381" kern="1200">
          <a:solidFill>
            <a:schemeClr val="tx1"/>
          </a:solidFill>
          <a:latin typeface="+mn-lt"/>
          <a:ea typeface="+mn-ea"/>
          <a:cs typeface="+mn-cs"/>
        </a:defRPr>
      </a:lvl4pPr>
      <a:lvl5pPr marL="8576846" indent="-952983" algn="l" defTabSz="3811931" rtl="0" eaLnBrk="1" latinLnBrk="0" hangingPunct="1">
        <a:spcBef>
          <a:spcPct val="20000"/>
        </a:spcBef>
        <a:buFont typeface="Arial" pitchFamily="34" charset="0"/>
        <a:buChar char="»"/>
        <a:defRPr kumimoji="1" sz="8381" kern="1200">
          <a:solidFill>
            <a:schemeClr val="tx1"/>
          </a:solidFill>
          <a:latin typeface="+mn-lt"/>
          <a:ea typeface="+mn-ea"/>
          <a:cs typeface="+mn-cs"/>
        </a:defRPr>
      </a:lvl5pPr>
      <a:lvl6pPr marL="10482811" indent="-952983" algn="l" defTabSz="3811931" rtl="0" eaLnBrk="1" latinLnBrk="0" hangingPunct="1">
        <a:spcBef>
          <a:spcPct val="20000"/>
        </a:spcBef>
        <a:buFont typeface="Arial" pitchFamily="34" charset="0"/>
        <a:buChar char="•"/>
        <a:defRPr kumimoji="1" sz="8381" kern="1200">
          <a:solidFill>
            <a:schemeClr val="tx1"/>
          </a:solidFill>
          <a:latin typeface="+mn-lt"/>
          <a:ea typeface="+mn-ea"/>
          <a:cs typeface="+mn-cs"/>
        </a:defRPr>
      </a:lvl6pPr>
      <a:lvl7pPr marL="12388777" indent="-952983" algn="l" defTabSz="3811931" rtl="0" eaLnBrk="1" latinLnBrk="0" hangingPunct="1">
        <a:spcBef>
          <a:spcPct val="20000"/>
        </a:spcBef>
        <a:buFont typeface="Arial" pitchFamily="34" charset="0"/>
        <a:buChar char="•"/>
        <a:defRPr kumimoji="1" sz="8381" kern="1200">
          <a:solidFill>
            <a:schemeClr val="tx1"/>
          </a:solidFill>
          <a:latin typeface="+mn-lt"/>
          <a:ea typeface="+mn-ea"/>
          <a:cs typeface="+mn-cs"/>
        </a:defRPr>
      </a:lvl7pPr>
      <a:lvl8pPr marL="14294742" indent="-952983" algn="l" defTabSz="3811931" rtl="0" eaLnBrk="1" latinLnBrk="0" hangingPunct="1">
        <a:spcBef>
          <a:spcPct val="20000"/>
        </a:spcBef>
        <a:buFont typeface="Arial" pitchFamily="34" charset="0"/>
        <a:buChar char="•"/>
        <a:defRPr kumimoji="1" sz="8381" kern="1200">
          <a:solidFill>
            <a:schemeClr val="tx1"/>
          </a:solidFill>
          <a:latin typeface="+mn-lt"/>
          <a:ea typeface="+mn-ea"/>
          <a:cs typeface="+mn-cs"/>
        </a:defRPr>
      </a:lvl8pPr>
      <a:lvl9pPr marL="16200709" indent="-952983" algn="l" defTabSz="3811931" rtl="0" eaLnBrk="1" latinLnBrk="0" hangingPunct="1">
        <a:spcBef>
          <a:spcPct val="20000"/>
        </a:spcBef>
        <a:buFont typeface="Arial" pitchFamily="34" charset="0"/>
        <a:buChar char="•"/>
        <a:defRPr kumimoji="1" sz="838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3811931" rtl="0" eaLnBrk="1" latinLnBrk="0" hangingPunct="1">
        <a:defRPr kumimoji="1" sz="7500" kern="1200">
          <a:solidFill>
            <a:schemeClr val="tx1"/>
          </a:solidFill>
          <a:latin typeface="+mn-lt"/>
          <a:ea typeface="+mn-ea"/>
          <a:cs typeface="+mn-cs"/>
        </a:defRPr>
      </a:lvl1pPr>
      <a:lvl2pPr marL="1905966" algn="l" defTabSz="3811931" rtl="0" eaLnBrk="1" latinLnBrk="0" hangingPunct="1">
        <a:defRPr kumimoji="1" sz="7500" kern="1200">
          <a:solidFill>
            <a:schemeClr val="tx1"/>
          </a:solidFill>
          <a:latin typeface="+mn-lt"/>
          <a:ea typeface="+mn-ea"/>
          <a:cs typeface="+mn-cs"/>
        </a:defRPr>
      </a:lvl2pPr>
      <a:lvl3pPr marL="3811931" algn="l" defTabSz="3811931" rtl="0" eaLnBrk="1" latinLnBrk="0" hangingPunct="1">
        <a:defRPr kumimoji="1" sz="7500" kern="1200">
          <a:solidFill>
            <a:schemeClr val="tx1"/>
          </a:solidFill>
          <a:latin typeface="+mn-lt"/>
          <a:ea typeface="+mn-ea"/>
          <a:cs typeface="+mn-cs"/>
        </a:defRPr>
      </a:lvl3pPr>
      <a:lvl4pPr marL="5717897" algn="l" defTabSz="3811931" rtl="0" eaLnBrk="1" latinLnBrk="0" hangingPunct="1">
        <a:defRPr kumimoji="1" sz="7500" kern="1200">
          <a:solidFill>
            <a:schemeClr val="tx1"/>
          </a:solidFill>
          <a:latin typeface="+mn-lt"/>
          <a:ea typeface="+mn-ea"/>
          <a:cs typeface="+mn-cs"/>
        </a:defRPr>
      </a:lvl4pPr>
      <a:lvl5pPr marL="7623863" algn="l" defTabSz="3811931" rtl="0" eaLnBrk="1" latinLnBrk="0" hangingPunct="1">
        <a:defRPr kumimoji="1" sz="7500" kern="1200">
          <a:solidFill>
            <a:schemeClr val="tx1"/>
          </a:solidFill>
          <a:latin typeface="+mn-lt"/>
          <a:ea typeface="+mn-ea"/>
          <a:cs typeface="+mn-cs"/>
        </a:defRPr>
      </a:lvl5pPr>
      <a:lvl6pPr marL="9529829" algn="l" defTabSz="3811931" rtl="0" eaLnBrk="1" latinLnBrk="0" hangingPunct="1">
        <a:defRPr kumimoji="1" sz="7500" kern="1200">
          <a:solidFill>
            <a:schemeClr val="tx1"/>
          </a:solidFill>
          <a:latin typeface="+mn-lt"/>
          <a:ea typeface="+mn-ea"/>
          <a:cs typeface="+mn-cs"/>
        </a:defRPr>
      </a:lvl6pPr>
      <a:lvl7pPr marL="11435795" algn="l" defTabSz="3811931" rtl="0" eaLnBrk="1" latinLnBrk="0" hangingPunct="1">
        <a:defRPr kumimoji="1" sz="7500" kern="1200">
          <a:solidFill>
            <a:schemeClr val="tx1"/>
          </a:solidFill>
          <a:latin typeface="+mn-lt"/>
          <a:ea typeface="+mn-ea"/>
          <a:cs typeface="+mn-cs"/>
        </a:defRPr>
      </a:lvl7pPr>
      <a:lvl8pPr marL="13341760" algn="l" defTabSz="3811931" rtl="0" eaLnBrk="1" latinLnBrk="0" hangingPunct="1">
        <a:defRPr kumimoji="1" sz="7500" kern="1200">
          <a:solidFill>
            <a:schemeClr val="tx1"/>
          </a:solidFill>
          <a:latin typeface="+mn-lt"/>
          <a:ea typeface="+mn-ea"/>
          <a:cs typeface="+mn-cs"/>
        </a:defRPr>
      </a:lvl8pPr>
      <a:lvl9pPr marL="15247726" algn="l" defTabSz="3811931" rtl="0" eaLnBrk="1" latinLnBrk="0" hangingPunct="1">
        <a:defRPr kumimoji="1" sz="7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JPG"/><Relationship Id="rId7" Type="http://schemas.openxmlformats.org/officeDocument/2006/relationships/image" Target="../media/image7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11" Type="http://schemas.openxmlformats.org/officeDocument/2006/relationships/image" Target="../media/image11.JPG"/><Relationship Id="rId5" Type="http://schemas.openxmlformats.org/officeDocument/2006/relationships/image" Target="../media/image5.JPG"/><Relationship Id="rId10" Type="http://schemas.openxmlformats.org/officeDocument/2006/relationships/image" Target="../media/image10.JPG"/><Relationship Id="rId4" Type="http://schemas.openxmlformats.org/officeDocument/2006/relationships/image" Target="../media/image4.JPG"/><Relationship Id="rId9" Type="http://schemas.openxmlformats.org/officeDocument/2006/relationships/image" Target="../media/image9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829CE6-BE25-4877-BB92-8796E0CFD0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" y="7478"/>
            <a:ext cx="5822280" cy="5969536"/>
          </a:xfrm>
        </p:spPr>
        <p:txBody>
          <a:bodyPr>
            <a:normAutofit/>
          </a:bodyPr>
          <a:lstStyle/>
          <a:p>
            <a:r>
              <a:rPr kumimoji="1" lang="en-US" altLang="ja-JP" sz="8200" dirty="0">
                <a:latin typeface="+mj-ea"/>
              </a:rPr>
              <a:t>P1-01</a:t>
            </a:r>
            <a:endParaRPr kumimoji="1" lang="ja-JP" altLang="en-US" sz="8200" dirty="0">
              <a:latin typeface="+mj-ea"/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6B2CE8C5-0E7F-4217-9A5C-C4C2F7FC8E6F}"/>
              </a:ext>
            </a:extLst>
          </p:cNvPr>
          <p:cNvSpPr txBox="1">
            <a:spLocks/>
          </p:cNvSpPr>
          <p:nvPr/>
        </p:nvSpPr>
        <p:spPr>
          <a:xfrm>
            <a:off x="6110313" y="7478"/>
            <a:ext cx="23536248" cy="2729176"/>
          </a:xfrm>
          <a:prstGeom prst="rect">
            <a:avLst/>
          </a:prstGeom>
        </p:spPr>
        <p:txBody>
          <a:bodyPr vert="horz" lIns="432054" tIns="216027" rIns="432054" bIns="216027" rtlCol="0" anchor="ctr">
            <a:normAutofit/>
          </a:bodyPr>
          <a:lstStyle>
            <a:lvl1pPr algn="ctr" defTabSz="3811931" rtl="0" eaLnBrk="1" latinLnBrk="0" hangingPunct="1">
              <a:spcBef>
                <a:spcPct val="0"/>
              </a:spcBef>
              <a:buNone/>
              <a:defRPr kumimoji="1" sz="183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8200" dirty="0">
                <a:latin typeface="+mj-ea"/>
              </a:rPr>
              <a:t>演題名</a:t>
            </a:r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63F24942-6087-44FA-8D18-E7007386096A}"/>
              </a:ext>
            </a:extLst>
          </p:cNvPr>
          <p:cNvSpPr txBox="1">
            <a:spLocks/>
          </p:cNvSpPr>
          <p:nvPr/>
        </p:nvSpPr>
        <p:spPr>
          <a:xfrm>
            <a:off x="6110313" y="2455750"/>
            <a:ext cx="23536248" cy="3521264"/>
          </a:xfrm>
          <a:prstGeom prst="rect">
            <a:avLst/>
          </a:prstGeom>
        </p:spPr>
        <p:txBody>
          <a:bodyPr vert="horz" lIns="432054" tIns="216027" rIns="432054" bIns="216027" rtlCol="0" anchor="ctr">
            <a:normAutofit/>
          </a:bodyPr>
          <a:lstStyle>
            <a:lvl1pPr algn="ctr" defTabSz="3811931" rtl="0" eaLnBrk="1" latinLnBrk="0" hangingPunct="1">
              <a:spcBef>
                <a:spcPct val="0"/>
              </a:spcBef>
              <a:buNone/>
              <a:defRPr kumimoji="1" sz="183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8200" dirty="0">
                <a:latin typeface="+mj-ea"/>
              </a:rPr>
              <a:t>演者名　</a:t>
            </a:r>
            <a:r>
              <a:rPr lang="en-US" altLang="ja-JP" sz="8200" dirty="0">
                <a:latin typeface="+mj-ea"/>
              </a:rPr>
              <a:t>※</a:t>
            </a:r>
            <a:r>
              <a:rPr lang="ja-JP" altLang="en-US" sz="8200" dirty="0">
                <a:latin typeface="+mj-ea"/>
              </a:rPr>
              <a:t>筆頭演者を最初に記載してください</a:t>
            </a:r>
            <a:endParaRPr lang="en-US" altLang="ja-JP" sz="8200" dirty="0">
              <a:latin typeface="+mj-ea"/>
            </a:endParaRPr>
          </a:p>
          <a:p>
            <a:pPr algn="l"/>
            <a:r>
              <a:rPr lang="ja-JP" altLang="en-US" sz="8200" dirty="0">
                <a:latin typeface="+mj-ea"/>
              </a:rPr>
              <a:t>所属</a:t>
            </a:r>
          </a:p>
        </p:txBody>
      </p:sp>
      <p:pic>
        <p:nvPicPr>
          <p:cNvPr id="23" name="図 22">
            <a:extLst>
              <a:ext uri="{FF2B5EF4-FFF2-40B4-BE49-F238E27FC236}">
                <a16:creationId xmlns:a16="http://schemas.microsoft.com/office/drawing/2014/main" id="{FFBB7166-D9B4-4FB5-AC5F-BEBCFB0F7C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63601" y="6468214"/>
            <a:ext cx="13953550" cy="7848872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B3CF32B4-CC0E-45EF-A8D5-3BC51860C3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92793" y="39632825"/>
            <a:ext cx="13953550" cy="7848872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1445BDF5-C59E-4229-919E-4EE677B3DE2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5932" y="6451507"/>
            <a:ext cx="13953551" cy="7848872"/>
          </a:xfrm>
          <a:prstGeom prst="rect">
            <a:avLst/>
          </a:prstGeom>
          <a:solidFill>
            <a:schemeClr val="accent1"/>
          </a:solidFill>
          <a:ln>
            <a:solidFill>
              <a:schemeClr val="bg1">
                <a:lumMod val="50000"/>
              </a:schemeClr>
            </a:solidFill>
          </a:ln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CDE215C5-5661-47BE-B3A4-D72541C22A1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347" y="14774873"/>
            <a:ext cx="13953551" cy="7848872"/>
          </a:xfrm>
          <a:prstGeom prst="rect">
            <a:avLst/>
          </a:prstGeom>
          <a:solidFill>
            <a:schemeClr val="accent1"/>
          </a:solidFill>
          <a:ln>
            <a:solidFill>
              <a:schemeClr val="bg1">
                <a:lumMod val="50000"/>
              </a:schemeClr>
            </a:solidFill>
          </a:ln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31DB5A11-6D9D-4C07-80F3-F9141EFE8F6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4347" y="23050389"/>
            <a:ext cx="13953551" cy="7848872"/>
          </a:xfrm>
          <a:prstGeom prst="rect">
            <a:avLst/>
          </a:prstGeom>
          <a:solidFill>
            <a:schemeClr val="accent1"/>
          </a:solidFill>
          <a:ln>
            <a:solidFill>
              <a:schemeClr val="bg1">
                <a:lumMod val="50000"/>
              </a:schemeClr>
            </a:solidFill>
          </a:ln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640A9C65-A1B3-4D7D-9C34-D9A37AC9E20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6924" y="31341607"/>
            <a:ext cx="13953551" cy="7848872"/>
          </a:xfrm>
          <a:prstGeom prst="rect">
            <a:avLst/>
          </a:prstGeom>
          <a:solidFill>
            <a:schemeClr val="accent1"/>
          </a:solidFill>
          <a:ln>
            <a:solidFill>
              <a:schemeClr val="bg1">
                <a:lumMod val="50000"/>
              </a:schemeClr>
            </a:solidFill>
          </a:ln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781E0772-78B6-48F1-8DBF-2F03551BD30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4347" y="39632825"/>
            <a:ext cx="13953551" cy="7848872"/>
          </a:xfrm>
          <a:prstGeom prst="rect">
            <a:avLst/>
          </a:prstGeom>
          <a:solidFill>
            <a:schemeClr val="accent1"/>
          </a:solidFill>
          <a:ln>
            <a:solidFill>
              <a:schemeClr val="bg1">
                <a:lumMod val="50000"/>
              </a:schemeClr>
            </a:solidFill>
          </a:ln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9079D0B7-512D-4FF1-9D41-7CB0823BC05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5363600" y="14759171"/>
            <a:ext cx="13953551" cy="7848872"/>
          </a:xfrm>
          <a:prstGeom prst="rect">
            <a:avLst/>
          </a:prstGeom>
          <a:solidFill>
            <a:schemeClr val="accent1"/>
          </a:solidFill>
          <a:ln>
            <a:solidFill>
              <a:schemeClr val="bg1">
                <a:lumMod val="50000"/>
              </a:schemeClr>
            </a:solidFill>
          </a:ln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E1C45499-D956-4683-9404-A02FA1C32B4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5341024" y="23050389"/>
            <a:ext cx="13953551" cy="7848872"/>
          </a:xfrm>
          <a:prstGeom prst="rect">
            <a:avLst/>
          </a:prstGeom>
          <a:solidFill>
            <a:schemeClr val="accent1"/>
          </a:solidFill>
          <a:ln>
            <a:solidFill>
              <a:schemeClr val="bg1">
                <a:lumMod val="50000"/>
              </a:schemeClr>
            </a:solidFill>
          </a:ln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290C750C-E8C6-49FE-82E8-168ABC74C9E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5341024" y="31341607"/>
            <a:ext cx="13953551" cy="7848872"/>
          </a:xfrm>
          <a:prstGeom prst="rect">
            <a:avLst/>
          </a:prstGeom>
          <a:solidFill>
            <a:schemeClr val="accent1"/>
          </a:solidFill>
          <a:ln>
            <a:solidFill>
              <a:schemeClr val="bg1">
                <a:lumMod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637659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829CE6-BE25-4877-BB92-8796E0CFD0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" y="7478"/>
            <a:ext cx="5822280" cy="5969536"/>
          </a:xfrm>
        </p:spPr>
        <p:txBody>
          <a:bodyPr>
            <a:normAutofit/>
          </a:bodyPr>
          <a:lstStyle/>
          <a:p>
            <a:r>
              <a:rPr kumimoji="1" lang="en-US" altLang="ja-JP" sz="8200" dirty="0">
                <a:latin typeface="+mj-ea"/>
              </a:rPr>
              <a:t>P1-01</a:t>
            </a:r>
            <a:endParaRPr kumimoji="1" lang="ja-JP" altLang="en-US" sz="8200" dirty="0">
              <a:latin typeface="+mj-ea"/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6B2CE8C5-0E7F-4217-9A5C-C4C2F7FC8E6F}"/>
              </a:ext>
            </a:extLst>
          </p:cNvPr>
          <p:cNvSpPr txBox="1">
            <a:spLocks/>
          </p:cNvSpPr>
          <p:nvPr/>
        </p:nvSpPr>
        <p:spPr>
          <a:xfrm>
            <a:off x="6110313" y="7478"/>
            <a:ext cx="23536248" cy="2729176"/>
          </a:xfrm>
          <a:prstGeom prst="rect">
            <a:avLst/>
          </a:prstGeom>
        </p:spPr>
        <p:txBody>
          <a:bodyPr vert="horz" lIns="432054" tIns="216027" rIns="432054" bIns="216027" rtlCol="0" anchor="ctr">
            <a:normAutofit/>
          </a:bodyPr>
          <a:lstStyle>
            <a:lvl1pPr algn="ctr" defTabSz="3811931" rtl="0" eaLnBrk="1" latinLnBrk="0" hangingPunct="1">
              <a:spcBef>
                <a:spcPct val="0"/>
              </a:spcBef>
              <a:buNone/>
              <a:defRPr kumimoji="1" sz="183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8200" dirty="0">
                <a:latin typeface="+mj-ea"/>
              </a:rPr>
              <a:t>演題名</a:t>
            </a:r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63F24942-6087-44FA-8D18-E7007386096A}"/>
              </a:ext>
            </a:extLst>
          </p:cNvPr>
          <p:cNvSpPr txBox="1">
            <a:spLocks/>
          </p:cNvSpPr>
          <p:nvPr/>
        </p:nvSpPr>
        <p:spPr>
          <a:xfrm>
            <a:off x="6110313" y="2455750"/>
            <a:ext cx="23536248" cy="3521264"/>
          </a:xfrm>
          <a:prstGeom prst="rect">
            <a:avLst/>
          </a:prstGeom>
        </p:spPr>
        <p:txBody>
          <a:bodyPr vert="horz" lIns="432054" tIns="216027" rIns="432054" bIns="216027" rtlCol="0" anchor="ctr">
            <a:normAutofit/>
          </a:bodyPr>
          <a:lstStyle>
            <a:lvl1pPr algn="ctr" defTabSz="3811931" rtl="0" eaLnBrk="1" latinLnBrk="0" hangingPunct="1">
              <a:spcBef>
                <a:spcPct val="0"/>
              </a:spcBef>
              <a:buNone/>
              <a:defRPr kumimoji="1" sz="183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8200" dirty="0">
                <a:latin typeface="+mj-ea"/>
              </a:rPr>
              <a:t>演者名　</a:t>
            </a:r>
            <a:r>
              <a:rPr lang="en-US" altLang="ja-JP" sz="8200" dirty="0">
                <a:latin typeface="+mj-ea"/>
              </a:rPr>
              <a:t>※</a:t>
            </a:r>
            <a:r>
              <a:rPr lang="ja-JP" altLang="en-US" sz="8200" dirty="0">
                <a:latin typeface="+mj-ea"/>
              </a:rPr>
              <a:t>筆頭演者を最初に記載してください</a:t>
            </a:r>
            <a:endParaRPr lang="en-US" altLang="ja-JP" sz="8200" dirty="0">
              <a:latin typeface="+mj-ea"/>
            </a:endParaRPr>
          </a:p>
          <a:p>
            <a:pPr algn="l"/>
            <a:r>
              <a:rPr lang="ja-JP" altLang="en-US" sz="8200" dirty="0">
                <a:latin typeface="+mj-ea"/>
              </a:rPr>
              <a:t>所属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50C1728-7C27-49AF-89BC-7F4955731E95}"/>
              </a:ext>
            </a:extLst>
          </p:cNvPr>
          <p:cNvSpPr txBox="1"/>
          <p:nvPr/>
        </p:nvSpPr>
        <p:spPr>
          <a:xfrm>
            <a:off x="997745" y="6697094"/>
            <a:ext cx="28083119" cy="5186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600" dirty="0">
                <a:latin typeface="+mj-ea"/>
                <a:ea typeface="+mj-ea"/>
              </a:rPr>
              <a:t>【</a:t>
            </a:r>
            <a:r>
              <a:rPr kumimoji="1" lang="ja-JP" altLang="en-US" sz="6600" dirty="0">
                <a:latin typeface="+mj-ea"/>
                <a:ea typeface="+mj-ea"/>
              </a:rPr>
              <a:t>目的</a:t>
            </a:r>
            <a:r>
              <a:rPr kumimoji="1" lang="en-US" altLang="ja-JP" sz="6600" dirty="0">
                <a:latin typeface="+mj-ea"/>
                <a:ea typeface="+mj-ea"/>
              </a:rPr>
              <a:t>】</a:t>
            </a:r>
          </a:p>
          <a:p>
            <a:r>
              <a:rPr kumimoji="1" lang="en-US" altLang="ja-JP" sz="6000" dirty="0">
                <a:latin typeface="+mj-ea"/>
                <a:ea typeface="+mj-ea"/>
              </a:rPr>
              <a:t>Test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endParaRPr kumimoji="1" lang="en-US" altLang="ja-JP" sz="6000" dirty="0">
              <a:latin typeface="+mj-ea"/>
              <a:ea typeface="+mj-ea"/>
            </a:endParaRPr>
          </a:p>
          <a:p>
            <a:endParaRPr kumimoji="1" lang="ja-JP" altLang="en-US" dirty="0">
              <a:latin typeface="+mj-ea"/>
              <a:ea typeface="+mj-ea"/>
            </a:endParaRP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69CF7DC6-3C12-4C0E-A3A0-F952AF1C7D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745" y="12745766"/>
            <a:ext cx="12192000" cy="685800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F6A35DE1-6792-4C44-8CC6-FFF030A447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48956" y="12745766"/>
            <a:ext cx="12192000" cy="685800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BE073810-97F7-44D3-BCDA-3B543DAFE62C}"/>
              </a:ext>
            </a:extLst>
          </p:cNvPr>
          <p:cNvSpPr txBox="1"/>
          <p:nvPr/>
        </p:nvSpPr>
        <p:spPr>
          <a:xfrm>
            <a:off x="997745" y="20522630"/>
            <a:ext cx="28083119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600" dirty="0">
                <a:latin typeface="+mj-ea"/>
                <a:ea typeface="+mj-ea"/>
              </a:rPr>
              <a:t>【</a:t>
            </a:r>
            <a:r>
              <a:rPr lang="ja-JP" altLang="en-US" sz="6600" dirty="0">
                <a:latin typeface="+mj-ea"/>
                <a:ea typeface="+mj-ea"/>
              </a:rPr>
              <a:t>方法</a:t>
            </a:r>
            <a:r>
              <a:rPr kumimoji="1" lang="en-US" altLang="ja-JP" sz="6600" dirty="0">
                <a:latin typeface="+mj-ea"/>
                <a:ea typeface="+mj-ea"/>
              </a:rPr>
              <a:t>】</a:t>
            </a:r>
          </a:p>
          <a:p>
            <a:r>
              <a:rPr kumimoji="1" lang="en-US" altLang="ja-JP" sz="6000" dirty="0">
                <a:latin typeface="+mj-ea"/>
                <a:ea typeface="+mj-ea"/>
              </a:rPr>
              <a:t>Test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test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endParaRPr kumimoji="1" lang="en-US" altLang="ja-JP" sz="6000" dirty="0">
              <a:latin typeface="+mj-ea"/>
              <a:ea typeface="+mj-ea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4ED8DFDE-E80C-4DAF-A438-F22E211DB01B}"/>
              </a:ext>
            </a:extLst>
          </p:cNvPr>
          <p:cNvSpPr txBox="1"/>
          <p:nvPr/>
        </p:nvSpPr>
        <p:spPr>
          <a:xfrm>
            <a:off x="997745" y="27173075"/>
            <a:ext cx="28083119" cy="6109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600" dirty="0">
                <a:latin typeface="+mj-ea"/>
                <a:ea typeface="+mj-ea"/>
              </a:rPr>
              <a:t>【</a:t>
            </a:r>
            <a:r>
              <a:rPr kumimoji="1" lang="ja-JP" altLang="en-US" sz="6600" dirty="0">
                <a:latin typeface="+mj-ea"/>
                <a:ea typeface="+mj-ea"/>
              </a:rPr>
              <a:t>結果</a:t>
            </a:r>
            <a:r>
              <a:rPr kumimoji="1" lang="en-US" altLang="ja-JP" sz="6600" dirty="0">
                <a:latin typeface="+mj-ea"/>
                <a:ea typeface="+mj-ea"/>
              </a:rPr>
              <a:t>】</a:t>
            </a:r>
          </a:p>
          <a:p>
            <a:r>
              <a:rPr kumimoji="1" lang="en-US" altLang="ja-JP" sz="6000" dirty="0">
                <a:latin typeface="+mj-ea"/>
                <a:ea typeface="+mj-ea"/>
              </a:rPr>
              <a:t>Test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endParaRPr kumimoji="1" lang="en-US" altLang="ja-JP" sz="6000" dirty="0">
              <a:latin typeface="+mj-ea"/>
              <a:ea typeface="+mj-ea"/>
            </a:endParaRPr>
          </a:p>
          <a:p>
            <a:endParaRPr kumimoji="1" lang="ja-JP" altLang="en-US" dirty="0">
              <a:latin typeface="+mj-ea"/>
              <a:ea typeface="+mj-ea"/>
            </a:endParaRPr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CD69A40D-D765-410D-91F5-B7056A2DFA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7745" y="32691982"/>
            <a:ext cx="12192000" cy="685800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A526B82D-0D9F-4FA5-BAD8-539A0817BE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615369" y="32691982"/>
            <a:ext cx="12192000" cy="685800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1A9FA9A-D2E3-4D5F-BF26-E23D60E2453F}"/>
              </a:ext>
            </a:extLst>
          </p:cNvPr>
          <p:cNvSpPr txBox="1"/>
          <p:nvPr/>
        </p:nvSpPr>
        <p:spPr>
          <a:xfrm>
            <a:off x="997745" y="40654523"/>
            <a:ext cx="28083119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600" dirty="0">
                <a:latin typeface="+mj-ea"/>
                <a:ea typeface="+mj-ea"/>
              </a:rPr>
              <a:t>【</a:t>
            </a:r>
            <a:r>
              <a:rPr kumimoji="1" lang="ja-JP" altLang="en-US" sz="6600" dirty="0">
                <a:latin typeface="+mj-ea"/>
                <a:ea typeface="+mj-ea"/>
              </a:rPr>
              <a:t>考察</a:t>
            </a:r>
            <a:r>
              <a:rPr kumimoji="1" lang="en-US" altLang="ja-JP" sz="6600" dirty="0">
                <a:latin typeface="+mj-ea"/>
                <a:ea typeface="+mj-ea"/>
              </a:rPr>
              <a:t>】</a:t>
            </a:r>
          </a:p>
          <a:p>
            <a:r>
              <a:rPr kumimoji="1" lang="en-US" altLang="ja-JP" sz="6000" dirty="0">
                <a:latin typeface="+mj-ea"/>
                <a:ea typeface="+mj-ea"/>
              </a:rPr>
              <a:t>Test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r>
              <a:rPr kumimoji="1" lang="en-US" altLang="ja-JP" sz="6000" dirty="0">
                <a:latin typeface="+mj-ea"/>
                <a:ea typeface="+mj-ea"/>
              </a:rPr>
              <a:t> </a:t>
            </a:r>
            <a:r>
              <a:rPr kumimoji="1" lang="en-US" altLang="ja-JP" sz="6000" dirty="0" err="1">
                <a:latin typeface="+mj-ea"/>
                <a:ea typeface="+mj-ea"/>
              </a:rPr>
              <a:t>test</a:t>
            </a:r>
            <a:endParaRPr kumimoji="1" lang="ja-JP" altLang="en-US" dirty="0">
              <a:latin typeface="+mj-ea"/>
              <a:ea typeface="+mj-ea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8BB8A37A-5B29-46B0-9D89-54B66FCFE15F}"/>
              </a:ext>
            </a:extLst>
          </p:cNvPr>
          <p:cNvSpPr txBox="1"/>
          <p:nvPr/>
        </p:nvSpPr>
        <p:spPr>
          <a:xfrm>
            <a:off x="975007" y="46763888"/>
            <a:ext cx="28083119" cy="34317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dirty="0">
                <a:latin typeface="+mj-ea"/>
                <a:ea typeface="+mj-ea"/>
              </a:rPr>
              <a:t>COI</a:t>
            </a:r>
            <a:r>
              <a:rPr lang="ja-JP" altLang="en-US" sz="6600" dirty="0">
                <a:latin typeface="+mj-ea"/>
                <a:ea typeface="+mj-ea"/>
              </a:rPr>
              <a:t>開示</a:t>
            </a:r>
            <a:endParaRPr lang="en-US" altLang="ja-JP" sz="6600" dirty="0">
              <a:latin typeface="+mj-ea"/>
              <a:ea typeface="+mj-ea"/>
            </a:endParaRPr>
          </a:p>
          <a:p>
            <a:endParaRPr kumimoji="1" lang="en-US" altLang="ja-JP" sz="6600" dirty="0">
              <a:latin typeface="+mj-ea"/>
              <a:ea typeface="+mj-ea"/>
            </a:endParaRPr>
          </a:p>
          <a:p>
            <a:endParaRPr kumimoji="1" lang="ja-JP" altLang="en-US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472550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638</TotalTime>
  <Words>258</Words>
  <Application>Microsoft Office PowerPoint</Application>
  <PresentationFormat>ユーザー設定</PresentationFormat>
  <Paragraphs>17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ＭＳ Ｐゴシック</vt:lpstr>
      <vt:lpstr>Arial</vt:lpstr>
      <vt:lpstr>Calibri</vt:lpstr>
      <vt:lpstr>Office テーマ</vt:lpstr>
      <vt:lpstr>P1-01</vt:lpstr>
      <vt:lpstr>P1-01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cybignet</dc:creator>
  <cp:lastModifiedBy>西日本企画サービス</cp:lastModifiedBy>
  <cp:revision>43</cp:revision>
  <dcterms:created xsi:type="dcterms:W3CDTF">2013-06-11T08:36:10Z</dcterms:created>
  <dcterms:modified xsi:type="dcterms:W3CDTF">2021-10-07T08:45:14Z</dcterms:modified>
</cp:coreProperties>
</file>