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29646563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93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49" autoAdjust="0"/>
    <p:restoredTop sz="94660"/>
  </p:normalViewPr>
  <p:slideViewPr>
    <p:cSldViewPr>
      <p:cViewPr varScale="1">
        <p:scale>
          <a:sx n="13" d="100"/>
          <a:sy n="13" d="100"/>
        </p:scale>
        <p:origin x="3528" y="228"/>
      </p:cViewPr>
      <p:guideLst>
        <p:guide orient="horz" pos="15876"/>
        <p:guide pos="9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23493" y="15658627"/>
            <a:ext cx="25199579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46986" y="28563570"/>
            <a:ext cx="20752594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05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1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17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23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2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92B7DE9-B9C0-432E-9CC4-D0C792D508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047"/>
            <a:ext cx="29646563" cy="503982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241657" y="14841858"/>
            <a:ext cx="18384986" cy="3161128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086696" y="14841858"/>
            <a:ext cx="54660851" cy="3161128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41875" y="32390722"/>
            <a:ext cx="25199579" cy="10011251"/>
          </a:xfrm>
        </p:spPr>
        <p:txBody>
          <a:bodyPr anchor="t"/>
          <a:lstStyle>
            <a:lvl1pPr algn="l">
              <a:defRPr sz="16675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41875" y="21364344"/>
            <a:ext cx="25199579" cy="11026374"/>
          </a:xfrm>
        </p:spPr>
        <p:txBody>
          <a:bodyPr anchor="b"/>
          <a:lstStyle>
            <a:lvl1pPr marL="0" indent="0">
              <a:buNone/>
              <a:defRPr sz="8381">
                <a:solidFill>
                  <a:schemeClr val="tx1">
                    <a:tint val="75000"/>
                  </a:schemeClr>
                </a:solidFill>
              </a:defRPr>
            </a:lvl1pPr>
            <a:lvl2pPr marL="1905966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81193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3pPr>
            <a:lvl4pPr marL="5717897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4pPr>
            <a:lvl5pPr marL="7623863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5pPr>
            <a:lvl6pPr marL="9529829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6pPr>
            <a:lvl7pPr marL="11435795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7pPr>
            <a:lvl8pPr marL="13341760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8pPr>
            <a:lvl9pPr marL="15247726" indent="0">
              <a:buNone/>
              <a:defRPr sz="58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086697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103725" y="86449142"/>
            <a:ext cx="36522919" cy="244505556"/>
          </a:xfrm>
        </p:spPr>
        <p:txBody>
          <a:bodyPr/>
          <a:lstStyle>
            <a:lvl1pPr>
              <a:defRPr sz="11646"/>
            </a:lvl1pPr>
            <a:lvl2pPr>
              <a:defRPr sz="9970"/>
            </a:lvl2pPr>
            <a:lvl3pPr>
              <a:defRPr sz="8381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283083"/>
            <a:ext cx="13099048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482329" y="15985331"/>
            <a:ext cx="13099048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060044" y="11283083"/>
            <a:ext cx="13104193" cy="4702251"/>
          </a:xfrm>
        </p:spPr>
        <p:txBody>
          <a:bodyPr anchor="b"/>
          <a:lstStyle>
            <a:lvl1pPr marL="0" indent="0">
              <a:buNone/>
              <a:defRPr sz="9970" b="1"/>
            </a:lvl1pPr>
            <a:lvl2pPr marL="1905966" indent="0">
              <a:buNone/>
              <a:defRPr sz="8381" b="1"/>
            </a:lvl2pPr>
            <a:lvl3pPr marL="3811931" indent="0">
              <a:buNone/>
              <a:defRPr sz="7500" b="1"/>
            </a:lvl3pPr>
            <a:lvl4pPr marL="5717897" indent="0">
              <a:buNone/>
              <a:defRPr sz="6705" b="1"/>
            </a:lvl4pPr>
            <a:lvl5pPr marL="7623863" indent="0">
              <a:buNone/>
              <a:defRPr sz="6705" b="1"/>
            </a:lvl5pPr>
            <a:lvl6pPr marL="9529829" indent="0">
              <a:buNone/>
              <a:defRPr sz="6705" b="1"/>
            </a:lvl6pPr>
            <a:lvl7pPr marL="11435795" indent="0">
              <a:buNone/>
              <a:defRPr sz="6705" b="1"/>
            </a:lvl7pPr>
            <a:lvl8pPr marL="13341760" indent="0">
              <a:buNone/>
              <a:defRPr sz="6705" b="1"/>
            </a:lvl8pPr>
            <a:lvl9pPr marL="15247726" indent="0">
              <a:buNone/>
              <a:defRPr sz="670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060044" y="15985331"/>
            <a:ext cx="13104193" cy="29041967"/>
          </a:xfrm>
        </p:spPr>
        <p:txBody>
          <a:bodyPr/>
          <a:lstStyle>
            <a:lvl1pPr>
              <a:defRPr sz="9970"/>
            </a:lvl1pPr>
            <a:lvl2pPr>
              <a:defRPr sz="8381"/>
            </a:lvl2pPr>
            <a:lvl3pPr>
              <a:defRPr sz="7500"/>
            </a:lvl3pPr>
            <a:lvl4pPr>
              <a:defRPr sz="6705"/>
            </a:lvl4pPr>
            <a:lvl5pPr>
              <a:defRPr sz="6705"/>
            </a:lvl5pPr>
            <a:lvl6pPr>
              <a:defRPr sz="6705"/>
            </a:lvl6pPr>
            <a:lvl7pPr>
              <a:defRPr sz="6705"/>
            </a:lvl7pPr>
            <a:lvl8pPr>
              <a:defRPr sz="6705"/>
            </a:lvl8pPr>
            <a:lvl9pPr>
              <a:defRPr sz="670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331" y="2006917"/>
            <a:ext cx="9753515" cy="8541068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590985" y="2006924"/>
            <a:ext cx="16573252" cy="43020381"/>
          </a:xfrm>
        </p:spPr>
        <p:txBody>
          <a:bodyPr/>
          <a:lstStyle>
            <a:lvl1pPr>
              <a:defRPr sz="13322"/>
            </a:lvl1pPr>
            <a:lvl2pPr>
              <a:defRPr sz="11646"/>
            </a:lvl2pPr>
            <a:lvl3pPr>
              <a:defRPr sz="9970"/>
            </a:lvl3pPr>
            <a:lvl4pPr>
              <a:defRPr sz="8381"/>
            </a:lvl4pPr>
            <a:lvl5pPr>
              <a:defRPr sz="8381"/>
            </a:lvl5pPr>
            <a:lvl6pPr>
              <a:defRPr sz="8381"/>
            </a:lvl6pPr>
            <a:lvl7pPr>
              <a:defRPr sz="8381"/>
            </a:lvl7pPr>
            <a:lvl8pPr>
              <a:defRPr sz="8381"/>
            </a:lvl8pPr>
            <a:lvl9pPr>
              <a:defRPr sz="838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331" y="10547991"/>
            <a:ext cx="9753515" cy="34479313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0934" y="35284410"/>
            <a:ext cx="17787938" cy="4165524"/>
          </a:xfrm>
        </p:spPr>
        <p:txBody>
          <a:bodyPr anchor="b"/>
          <a:lstStyle>
            <a:lvl1pPr algn="l">
              <a:defRPr sz="8381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810934" y="4503896"/>
            <a:ext cx="17787938" cy="30243780"/>
          </a:xfrm>
        </p:spPr>
        <p:txBody>
          <a:bodyPr/>
          <a:lstStyle>
            <a:lvl1pPr marL="0" indent="0">
              <a:buNone/>
              <a:defRPr sz="13322"/>
            </a:lvl1pPr>
            <a:lvl2pPr marL="1905966" indent="0">
              <a:buNone/>
              <a:defRPr sz="11646"/>
            </a:lvl2pPr>
            <a:lvl3pPr marL="3811931" indent="0">
              <a:buNone/>
              <a:defRPr sz="9970"/>
            </a:lvl3pPr>
            <a:lvl4pPr marL="5717897" indent="0">
              <a:buNone/>
              <a:defRPr sz="8381"/>
            </a:lvl4pPr>
            <a:lvl5pPr marL="7623863" indent="0">
              <a:buNone/>
              <a:defRPr sz="8381"/>
            </a:lvl5pPr>
            <a:lvl6pPr marL="9529829" indent="0">
              <a:buNone/>
              <a:defRPr sz="8381"/>
            </a:lvl6pPr>
            <a:lvl7pPr marL="11435795" indent="0">
              <a:buNone/>
              <a:defRPr sz="8381"/>
            </a:lvl7pPr>
            <a:lvl8pPr marL="13341760" indent="0">
              <a:buNone/>
              <a:defRPr sz="8381"/>
            </a:lvl8pPr>
            <a:lvl9pPr marL="15247726" indent="0">
              <a:buNone/>
              <a:defRPr sz="838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810934" y="39449934"/>
            <a:ext cx="17787938" cy="5915736"/>
          </a:xfrm>
        </p:spPr>
        <p:txBody>
          <a:bodyPr/>
          <a:lstStyle>
            <a:lvl1pPr marL="0" indent="0">
              <a:buNone/>
              <a:defRPr sz="5824"/>
            </a:lvl1pPr>
            <a:lvl2pPr marL="1905966" indent="0">
              <a:buNone/>
              <a:defRPr sz="5029"/>
            </a:lvl2pPr>
            <a:lvl3pPr marL="3811931" indent="0">
              <a:buNone/>
              <a:defRPr sz="4146"/>
            </a:lvl3pPr>
            <a:lvl4pPr marL="5717897" indent="0">
              <a:buNone/>
              <a:defRPr sz="3794"/>
            </a:lvl4pPr>
            <a:lvl5pPr marL="7623863" indent="0">
              <a:buNone/>
              <a:defRPr sz="3794"/>
            </a:lvl5pPr>
            <a:lvl6pPr marL="9529829" indent="0">
              <a:buNone/>
              <a:defRPr sz="3794"/>
            </a:lvl6pPr>
            <a:lvl7pPr marL="11435795" indent="0">
              <a:buNone/>
              <a:defRPr sz="3794"/>
            </a:lvl7pPr>
            <a:lvl8pPr marL="13341760" indent="0">
              <a:buNone/>
              <a:defRPr sz="3794"/>
            </a:lvl8pPr>
            <a:lvl9pPr marL="15247726" indent="0">
              <a:buNone/>
              <a:defRPr sz="3794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482329" y="2018589"/>
            <a:ext cx="26681907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82329" y="11761474"/>
            <a:ext cx="26681907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82330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2021/10/7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129243" y="46719179"/>
            <a:ext cx="9388080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246705" y="46719179"/>
            <a:ext cx="6917531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0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11931" rtl="0" eaLnBrk="1" latinLnBrk="0" hangingPunct="1">
        <a:spcBef>
          <a:spcPct val="0"/>
        </a:spcBef>
        <a:buNone/>
        <a:defRPr kumimoji="1" sz="18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9474" indent="-1429474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13322" kern="1200">
          <a:solidFill>
            <a:schemeClr val="tx1"/>
          </a:solidFill>
          <a:latin typeface="+mn-lt"/>
          <a:ea typeface="+mn-ea"/>
          <a:cs typeface="+mn-cs"/>
        </a:defRPr>
      </a:lvl1pPr>
      <a:lvl2pPr marL="3097195" indent="-1191228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11646" kern="1200">
          <a:solidFill>
            <a:schemeClr val="tx1"/>
          </a:solidFill>
          <a:latin typeface="+mn-lt"/>
          <a:ea typeface="+mn-ea"/>
          <a:cs typeface="+mn-cs"/>
        </a:defRPr>
      </a:lvl2pPr>
      <a:lvl3pPr marL="4764914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9970" kern="1200">
          <a:solidFill>
            <a:schemeClr val="tx1"/>
          </a:solidFill>
          <a:latin typeface="+mn-lt"/>
          <a:ea typeface="+mn-ea"/>
          <a:cs typeface="+mn-cs"/>
        </a:defRPr>
      </a:lvl3pPr>
      <a:lvl4pPr marL="6670880" indent="-952983" algn="l" defTabSz="3811931" rtl="0" eaLnBrk="1" latinLnBrk="0" hangingPunct="1">
        <a:spcBef>
          <a:spcPct val="20000"/>
        </a:spcBef>
        <a:buFont typeface="Arial" pitchFamily="34" charset="0"/>
        <a:buChar char="–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4pPr>
      <a:lvl5pPr marL="8576846" indent="-952983" algn="l" defTabSz="3811931" rtl="0" eaLnBrk="1" latinLnBrk="0" hangingPunct="1">
        <a:spcBef>
          <a:spcPct val="20000"/>
        </a:spcBef>
        <a:buFont typeface="Arial" pitchFamily="34" charset="0"/>
        <a:buChar char="»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5pPr>
      <a:lvl6pPr marL="10482811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6pPr>
      <a:lvl7pPr marL="12388777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7pPr>
      <a:lvl8pPr marL="14294742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8pPr>
      <a:lvl9pPr marL="16200709" indent="-952983" algn="l" defTabSz="3811931" rtl="0" eaLnBrk="1" latinLnBrk="0" hangingPunct="1">
        <a:spcBef>
          <a:spcPct val="20000"/>
        </a:spcBef>
        <a:buFont typeface="Arial" pitchFamily="34" charset="0"/>
        <a:buChar char="•"/>
        <a:defRPr kumimoji="1" sz="83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96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1931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7897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3863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9829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5795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41760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7726" algn="l" defTabSz="3811931" rtl="0" eaLnBrk="1" latinLnBrk="0" hangingPunct="1">
        <a:defRPr kumimoji="1"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29CE6-BE25-4877-BB92-8796E0CFD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P1-01</a:t>
            </a:r>
            <a:endParaRPr kumimoji="1" lang="ja-JP" altLang="en-US" sz="8200" dirty="0">
              <a:latin typeface="+mj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2CE8C5-0E7F-4217-9A5C-C4C2F7FC8E6F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F24942-6087-44FA-8D18-E7007386096A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FFBB7166-D9B4-4FB5-AC5F-BEBCFB0F7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3601" y="6468214"/>
            <a:ext cx="13953550" cy="78488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3CF32B4-CC0E-45EF-A8D5-3BC51860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2793" y="39632825"/>
            <a:ext cx="13953550" cy="78488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445BDF5-C59E-4229-919E-4EE677B3D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932" y="6451507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DE215C5-5661-47BE-B3A4-D72541C22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347" y="14774873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1DB5A11-6D9D-4C07-80F3-F9141EFE8F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347" y="23050389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640A9C65-A1B3-4D7D-9C34-D9A37AC9E2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24" y="31341607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81E0772-78B6-48F1-8DBF-2F03551BD3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347" y="39632825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079D0B7-512D-4FF1-9D41-7CB0823BC0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363600" y="14759171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1C45499-D956-4683-9404-A02FA1C32B4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341024" y="23050389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290C750C-E8C6-49FE-82E8-168ABC74C9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341024" y="31341607"/>
            <a:ext cx="13953551" cy="7848872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3765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29CE6-BE25-4877-BB92-8796E0CFD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" y="7478"/>
            <a:ext cx="5822280" cy="5969536"/>
          </a:xfrm>
        </p:spPr>
        <p:txBody>
          <a:bodyPr>
            <a:normAutofit/>
          </a:bodyPr>
          <a:lstStyle/>
          <a:p>
            <a:r>
              <a:rPr kumimoji="1" lang="en-US" altLang="ja-JP" sz="8200" dirty="0">
                <a:latin typeface="+mj-ea"/>
              </a:rPr>
              <a:t>P1-01</a:t>
            </a:r>
            <a:endParaRPr kumimoji="1" lang="ja-JP" altLang="en-US" sz="8200" dirty="0">
              <a:latin typeface="+mj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2CE8C5-0E7F-4217-9A5C-C4C2F7FC8E6F}"/>
              </a:ext>
            </a:extLst>
          </p:cNvPr>
          <p:cNvSpPr txBox="1">
            <a:spLocks/>
          </p:cNvSpPr>
          <p:nvPr/>
        </p:nvSpPr>
        <p:spPr>
          <a:xfrm>
            <a:off x="6110313" y="7478"/>
            <a:ext cx="23536248" cy="272917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200" dirty="0">
                <a:latin typeface="+mj-ea"/>
              </a:rPr>
              <a:t>演題名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63F24942-6087-44FA-8D18-E7007386096A}"/>
              </a:ext>
            </a:extLst>
          </p:cNvPr>
          <p:cNvSpPr txBox="1">
            <a:spLocks/>
          </p:cNvSpPr>
          <p:nvPr/>
        </p:nvSpPr>
        <p:spPr>
          <a:xfrm>
            <a:off x="6110313" y="2455750"/>
            <a:ext cx="23536248" cy="3521264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>
            <a:lvl1pPr algn="ctr" defTabSz="3811931" rtl="0" eaLnBrk="1" latinLnBrk="0" hangingPunct="1">
              <a:spcBef>
                <a:spcPct val="0"/>
              </a:spcBef>
              <a:buNone/>
              <a:defRPr kumimoji="1" sz="183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8200" dirty="0">
                <a:latin typeface="+mj-ea"/>
              </a:rPr>
              <a:t>演者名　</a:t>
            </a:r>
            <a:r>
              <a:rPr lang="en-US" altLang="ja-JP" sz="8200" dirty="0">
                <a:latin typeface="+mj-ea"/>
              </a:rPr>
              <a:t>※</a:t>
            </a:r>
            <a:r>
              <a:rPr lang="ja-JP" altLang="en-US" sz="8200" dirty="0">
                <a:latin typeface="+mj-ea"/>
              </a:rPr>
              <a:t>筆頭演者を最初に記載してください</a:t>
            </a:r>
            <a:endParaRPr lang="en-US" altLang="ja-JP" sz="8200" dirty="0">
              <a:latin typeface="+mj-ea"/>
            </a:endParaRPr>
          </a:p>
          <a:p>
            <a:pPr algn="l"/>
            <a:r>
              <a:rPr lang="ja-JP" altLang="en-US" sz="8200" dirty="0">
                <a:latin typeface="+mj-ea"/>
              </a:rPr>
              <a:t>所属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50C1728-7C27-49AF-89BC-7F4955731E95}"/>
              </a:ext>
            </a:extLst>
          </p:cNvPr>
          <p:cNvSpPr txBox="1"/>
          <p:nvPr/>
        </p:nvSpPr>
        <p:spPr>
          <a:xfrm>
            <a:off x="997745" y="6697094"/>
            <a:ext cx="28083119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目的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60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9CF7DC6-3C12-4C0E-A3A0-F952AF1C7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45" y="12745766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6A35DE1-6792-4C44-8CC6-FFF030A44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8956" y="12745766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073810-97F7-44D3-BCDA-3B543DAFE62C}"/>
              </a:ext>
            </a:extLst>
          </p:cNvPr>
          <p:cNvSpPr txBox="1"/>
          <p:nvPr/>
        </p:nvSpPr>
        <p:spPr>
          <a:xfrm>
            <a:off x="997745" y="20522630"/>
            <a:ext cx="28083119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lang="ja-JP" altLang="en-US" sz="6600" dirty="0">
                <a:latin typeface="+mj-ea"/>
                <a:ea typeface="+mj-ea"/>
              </a:rPr>
              <a:t>方法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6000" dirty="0">
              <a:latin typeface="+mj-ea"/>
              <a:ea typeface="+mj-ea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ED8DFDE-E80C-4DAF-A438-F22E211DB01B}"/>
              </a:ext>
            </a:extLst>
          </p:cNvPr>
          <p:cNvSpPr txBox="1"/>
          <p:nvPr/>
        </p:nvSpPr>
        <p:spPr>
          <a:xfrm>
            <a:off x="997745" y="27173075"/>
            <a:ext cx="2808311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結果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en-US" altLang="ja-JP" sz="60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CD69A40D-D765-410D-91F5-B7056A2DF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745" y="32691982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526B82D-0D9F-4FA5-BAD8-539A0817B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5369" y="32691982"/>
            <a:ext cx="12192000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1A9FA9A-D2E3-4D5F-BF26-E23D60E2453F}"/>
              </a:ext>
            </a:extLst>
          </p:cNvPr>
          <p:cNvSpPr txBox="1"/>
          <p:nvPr/>
        </p:nvSpPr>
        <p:spPr>
          <a:xfrm>
            <a:off x="997745" y="40654523"/>
            <a:ext cx="2808311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+mj-ea"/>
                <a:ea typeface="+mj-ea"/>
              </a:rPr>
              <a:t>【</a:t>
            </a:r>
            <a:r>
              <a:rPr kumimoji="1" lang="ja-JP" altLang="en-US" sz="6600" dirty="0">
                <a:latin typeface="+mj-ea"/>
                <a:ea typeface="+mj-ea"/>
              </a:rPr>
              <a:t>考察</a:t>
            </a:r>
            <a:r>
              <a:rPr kumimoji="1" lang="en-US" altLang="ja-JP" sz="6600" dirty="0">
                <a:latin typeface="+mj-ea"/>
                <a:ea typeface="+mj-ea"/>
              </a:rPr>
              <a:t>】</a:t>
            </a:r>
          </a:p>
          <a:p>
            <a:r>
              <a:rPr kumimoji="1" lang="en-US" altLang="ja-JP" sz="6000" dirty="0">
                <a:latin typeface="+mj-ea"/>
                <a:ea typeface="+mj-ea"/>
              </a:rPr>
              <a:t>Test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r>
              <a:rPr kumimoji="1" lang="en-US" altLang="ja-JP" sz="6000" dirty="0">
                <a:latin typeface="+mj-ea"/>
                <a:ea typeface="+mj-ea"/>
              </a:rPr>
              <a:t> </a:t>
            </a:r>
            <a:r>
              <a:rPr kumimoji="1" lang="en-US" altLang="ja-JP" sz="6000" dirty="0" err="1">
                <a:latin typeface="+mj-ea"/>
                <a:ea typeface="+mj-ea"/>
              </a:rPr>
              <a:t>test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BB8A37A-5B29-46B0-9D89-54B66FCFE15F}"/>
              </a:ext>
            </a:extLst>
          </p:cNvPr>
          <p:cNvSpPr txBox="1"/>
          <p:nvPr/>
        </p:nvSpPr>
        <p:spPr>
          <a:xfrm>
            <a:off x="975007" y="46763888"/>
            <a:ext cx="28083119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600" dirty="0">
                <a:latin typeface="+mj-ea"/>
                <a:ea typeface="+mj-ea"/>
              </a:rPr>
              <a:t>COI</a:t>
            </a:r>
            <a:r>
              <a:rPr lang="ja-JP" altLang="en-US" sz="6600" dirty="0">
                <a:latin typeface="+mj-ea"/>
                <a:ea typeface="+mj-ea"/>
              </a:rPr>
              <a:t>開示</a:t>
            </a:r>
            <a:endParaRPr lang="en-US" altLang="ja-JP" sz="6600" dirty="0">
              <a:latin typeface="+mj-ea"/>
              <a:ea typeface="+mj-ea"/>
            </a:endParaRPr>
          </a:p>
          <a:p>
            <a:endParaRPr kumimoji="1" lang="en-US" altLang="ja-JP" sz="6600" dirty="0">
              <a:latin typeface="+mj-ea"/>
              <a:ea typeface="+mj-ea"/>
            </a:endParaRPr>
          </a:p>
          <a:p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7255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258</Words>
  <Application>Microsoft Office PowerPoint</Application>
  <PresentationFormat>ユーザー設定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P1-01</vt:lpstr>
      <vt:lpstr>P1-01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西日本企画サービス</cp:lastModifiedBy>
  <cp:revision>43</cp:revision>
  <dcterms:created xsi:type="dcterms:W3CDTF">2013-06-11T08:36:10Z</dcterms:created>
  <dcterms:modified xsi:type="dcterms:W3CDTF">2021-10-07T08:45:14Z</dcterms:modified>
</cp:coreProperties>
</file>