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5" r:id="rId2"/>
  </p:sldIdLst>
  <p:sldSz cx="10287000" cy="6858000" type="35mm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/>
        <a:ea typeface="Osak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/>
        <a:ea typeface="Osak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/>
        <a:ea typeface="Osak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/>
        <a:ea typeface="Osak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Helvetica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Helvetica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Helvetica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Helvetica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00FF"/>
    <a:srgbClr val="66CCFF"/>
    <a:srgbClr val="CCFFFF"/>
    <a:srgbClr val="FFFF99"/>
    <a:srgbClr val="FF6699"/>
    <a:srgbClr val="FF66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496" autoAdjust="0"/>
    <p:restoredTop sz="94709" autoAdjust="0"/>
  </p:normalViewPr>
  <p:slideViewPr>
    <p:cSldViewPr>
      <p:cViewPr varScale="1">
        <p:scale>
          <a:sx n="111" d="100"/>
          <a:sy n="111" d="100"/>
        </p:scale>
        <p:origin x="1836" y="114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88" y="-11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2125"/>
          </a:xfrm>
          <a:prstGeom prst="rect">
            <a:avLst/>
          </a:prstGeom>
        </p:spPr>
        <p:txBody>
          <a:bodyPr vert="horz" lIns="94855" tIns="47427" rIns="94855" bIns="47427" rtlCol="0"/>
          <a:lstStyle>
            <a:lvl1pPr algn="l" eaLnBrk="1" hangingPunct="1">
              <a:defRPr sz="1300">
                <a:latin typeface="Helvetica"/>
              </a:defRPr>
            </a:lvl1pPr>
          </a:lstStyle>
          <a:p>
            <a:pPr>
              <a:defRPr/>
            </a:pPr>
            <a:r>
              <a:rPr lang="ja-JP" altLang="en-US"/>
              <a:t>資料</a:t>
            </a:r>
            <a:r>
              <a:rPr lang="en-US" altLang="ja-JP"/>
              <a:t>4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2125"/>
          </a:xfrm>
          <a:prstGeom prst="rect">
            <a:avLst/>
          </a:prstGeom>
        </p:spPr>
        <p:txBody>
          <a:bodyPr vert="horz" lIns="94855" tIns="47427" rIns="94855" bIns="47427" rtlCol="0"/>
          <a:lstStyle>
            <a:lvl1pPr algn="r" eaLnBrk="1" hangingPunct="1">
              <a:defRPr sz="1300">
                <a:latin typeface="Helvetica"/>
              </a:defRPr>
            </a:lvl1pPr>
          </a:lstStyle>
          <a:p>
            <a:pPr>
              <a:defRPr/>
            </a:pPr>
            <a:fld id="{A38FD66B-470A-4030-A268-7B4EB43A184B}" type="datetimeFigureOut">
              <a:rPr lang="ja-JP" altLang="en-US"/>
              <a:pPr>
                <a:defRPr/>
              </a:pPr>
              <a:t>2018/10/30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9413" cy="492125"/>
          </a:xfrm>
          <a:prstGeom prst="rect">
            <a:avLst/>
          </a:prstGeom>
        </p:spPr>
        <p:txBody>
          <a:bodyPr vert="horz" lIns="94855" tIns="47427" rIns="94855" bIns="47427" rtlCol="0" anchor="b"/>
          <a:lstStyle>
            <a:lvl1pPr algn="l" eaLnBrk="1" hangingPunct="1">
              <a:defRPr sz="1300">
                <a:latin typeface="Helvetic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2600"/>
            <a:ext cx="2919412" cy="492125"/>
          </a:xfrm>
          <a:prstGeom prst="rect">
            <a:avLst/>
          </a:prstGeom>
        </p:spPr>
        <p:txBody>
          <a:bodyPr vert="horz" wrap="square" lIns="94855" tIns="47427" rIns="94855" bIns="474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4E2B9362-0BCA-4D49-9D7D-D96239AE3AB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340388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資料</a:t>
            </a:r>
            <a:r>
              <a:rPr lang="en-US" altLang="ja-JP"/>
              <a:t>4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93725" y="739775"/>
            <a:ext cx="55483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4188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" charset="0"/>
              </a:defRPr>
            </a:lvl1pPr>
          </a:lstStyle>
          <a:p>
            <a:fld id="{C2C0F723-62FD-48A6-84E3-C3BB193841E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46802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ja-JP" altLang="en-US" dirty="0" smtClean="0"/>
              <a:t>研究責任医師氏名</a:t>
            </a:r>
          </a:p>
          <a:p>
            <a:pPr>
              <a:defRPr/>
            </a:pPr>
            <a:r>
              <a:rPr lang="en-US" dirty="0" smtClean="0"/>
              <a:t> </a:t>
            </a:r>
            <a:endParaRPr lang="ja-JP" altLang="en-US" dirty="0" smtClean="0"/>
          </a:p>
          <a:p>
            <a:pPr>
              <a:defRPr/>
            </a:pPr>
            <a:r>
              <a:rPr lang="ja-JP" altLang="en-US" dirty="0" smtClean="0"/>
              <a:t>所属</a:t>
            </a:r>
          </a:p>
          <a:p>
            <a:pPr>
              <a:defRPr/>
            </a:pPr>
            <a:r>
              <a:rPr lang="en-US" dirty="0" smtClean="0"/>
              <a:t> </a:t>
            </a:r>
            <a:endParaRPr lang="ja-JP" altLang="en-US" dirty="0" smtClean="0"/>
          </a:p>
          <a:p>
            <a:pPr>
              <a:defRPr/>
            </a:pPr>
            <a:r>
              <a:rPr lang="en-US" dirty="0" smtClean="0"/>
              <a:t> </a:t>
            </a:r>
            <a:endParaRPr lang="ja-JP" altLang="en-US" dirty="0" smtClean="0"/>
          </a:p>
          <a:p>
            <a:pPr>
              <a:defRPr/>
            </a:pPr>
            <a:r>
              <a:rPr lang="ja-JP" altLang="en-US" dirty="0" smtClean="0"/>
              <a:t>金額</a:t>
            </a:r>
          </a:p>
          <a:p>
            <a:pPr>
              <a:defRPr/>
            </a:pPr>
            <a:r>
              <a:rPr lang="ja-JP" altLang="en-US" dirty="0" smtClean="0"/>
              <a:t>該当の有無</a:t>
            </a:r>
          </a:p>
          <a:p>
            <a:pPr>
              <a:defRPr/>
            </a:pPr>
            <a:r>
              <a:rPr lang="ja-JP" altLang="en-US" dirty="0" smtClean="0"/>
              <a:t>該当する場合：企業名等</a:t>
            </a:r>
          </a:p>
          <a:p>
            <a:pPr>
              <a:defRPr/>
            </a:pPr>
            <a:r>
              <a:rPr lang="ja-JP" altLang="en-US" dirty="0" smtClean="0"/>
              <a:t>企業等の職員</a:t>
            </a:r>
          </a:p>
          <a:p>
            <a:pPr>
              <a:defRPr/>
            </a:pPr>
            <a:r>
              <a:rPr lang="ja-JP" altLang="en-US" dirty="0" smtClean="0"/>
              <a:t>－</a:t>
            </a:r>
          </a:p>
          <a:p>
            <a:pPr>
              <a:defRPr/>
            </a:pPr>
            <a:r>
              <a:rPr lang="ja-JP" altLang="en-US" dirty="0" smtClean="0"/>
              <a:t>有 ・ 無</a:t>
            </a:r>
          </a:p>
          <a:p>
            <a:pPr>
              <a:defRPr/>
            </a:pPr>
            <a:r>
              <a:rPr lang="en-US" dirty="0" smtClean="0"/>
              <a:t> </a:t>
            </a:r>
            <a:endParaRPr lang="ja-JP" altLang="en-US" dirty="0" smtClean="0"/>
          </a:p>
          <a:p>
            <a:pPr>
              <a:defRPr/>
            </a:pPr>
            <a:r>
              <a:rPr lang="ja-JP" altLang="en-US" dirty="0" smtClean="0"/>
              <a:t>企業等の顧問職</a:t>
            </a:r>
          </a:p>
          <a:p>
            <a:pPr>
              <a:defRPr/>
            </a:pPr>
            <a:r>
              <a:rPr lang="en-US" dirty="0" smtClean="0"/>
              <a:t>100</a:t>
            </a:r>
            <a:r>
              <a:rPr lang="ja-JP" altLang="en-US" dirty="0" smtClean="0"/>
              <a:t>万円以上</a:t>
            </a:r>
          </a:p>
          <a:p>
            <a:pPr>
              <a:defRPr/>
            </a:pPr>
            <a:r>
              <a:rPr lang="ja-JP" altLang="en-US" dirty="0" smtClean="0"/>
              <a:t>有 ・ 無</a:t>
            </a:r>
          </a:p>
          <a:p>
            <a:pPr>
              <a:defRPr/>
            </a:pPr>
            <a:r>
              <a:rPr lang="en-US" dirty="0" smtClean="0"/>
              <a:t> </a:t>
            </a:r>
            <a:endParaRPr lang="ja-JP" altLang="en-US" dirty="0" smtClean="0"/>
          </a:p>
          <a:p>
            <a:pPr>
              <a:defRPr/>
            </a:pPr>
            <a:r>
              <a:rPr lang="ja-JP" altLang="en-US" dirty="0" smtClean="0"/>
              <a:t>株</a:t>
            </a:r>
          </a:p>
          <a:p>
            <a:pPr>
              <a:defRPr/>
            </a:pPr>
            <a:r>
              <a:rPr lang="en-US" dirty="0" smtClean="0"/>
              <a:t>100</a:t>
            </a:r>
            <a:r>
              <a:rPr lang="ja-JP" altLang="en-US" dirty="0" smtClean="0"/>
              <a:t>万円以上の利益／全株式の</a:t>
            </a:r>
            <a:r>
              <a:rPr lang="en-US" dirty="0" smtClean="0"/>
              <a:t>5%</a:t>
            </a:r>
            <a:r>
              <a:rPr lang="ja-JP" altLang="en-US" dirty="0" smtClean="0"/>
              <a:t>以上</a:t>
            </a:r>
          </a:p>
          <a:p>
            <a:pPr>
              <a:defRPr/>
            </a:pPr>
            <a:r>
              <a:rPr lang="ja-JP" altLang="en-US" dirty="0" smtClean="0"/>
              <a:t>有 ・ 無</a:t>
            </a:r>
          </a:p>
          <a:p>
            <a:pPr>
              <a:defRPr/>
            </a:pPr>
            <a:r>
              <a:rPr lang="en-US" dirty="0" smtClean="0"/>
              <a:t> </a:t>
            </a:r>
            <a:endParaRPr lang="ja-JP" altLang="en-US" dirty="0" smtClean="0"/>
          </a:p>
          <a:p>
            <a:pPr>
              <a:defRPr/>
            </a:pPr>
            <a:r>
              <a:rPr lang="ja-JP" altLang="en-US" dirty="0" smtClean="0"/>
              <a:t>講演料など</a:t>
            </a:r>
          </a:p>
          <a:p>
            <a:pPr>
              <a:defRPr/>
            </a:pPr>
            <a:r>
              <a:rPr lang="en-US" dirty="0" smtClean="0"/>
              <a:t>50</a:t>
            </a:r>
            <a:r>
              <a:rPr lang="ja-JP" altLang="en-US" dirty="0" smtClean="0"/>
              <a:t>万円以上</a:t>
            </a:r>
          </a:p>
          <a:p>
            <a:pPr>
              <a:defRPr/>
            </a:pPr>
            <a:r>
              <a:rPr lang="ja-JP" altLang="en-US" dirty="0" smtClean="0"/>
              <a:t>有 ・ 無</a:t>
            </a:r>
          </a:p>
          <a:p>
            <a:pPr>
              <a:defRPr/>
            </a:pPr>
            <a:r>
              <a:rPr lang="en-US" dirty="0" smtClean="0"/>
              <a:t> </a:t>
            </a:r>
            <a:endParaRPr lang="ja-JP" altLang="en-US" dirty="0" smtClean="0"/>
          </a:p>
          <a:p>
            <a:pPr>
              <a:defRPr/>
            </a:pPr>
            <a:r>
              <a:rPr lang="ja-JP" altLang="en-US" dirty="0" smtClean="0"/>
              <a:t>原稿料など</a:t>
            </a:r>
          </a:p>
          <a:p>
            <a:pPr>
              <a:defRPr/>
            </a:pPr>
            <a:r>
              <a:rPr lang="en-US" dirty="0" smtClean="0"/>
              <a:t>50</a:t>
            </a:r>
            <a:r>
              <a:rPr lang="ja-JP" altLang="en-US" dirty="0" smtClean="0"/>
              <a:t>万円以上</a:t>
            </a:r>
          </a:p>
          <a:p>
            <a:pPr>
              <a:defRPr/>
            </a:pPr>
            <a:r>
              <a:rPr lang="ja-JP" altLang="en-US" dirty="0" smtClean="0"/>
              <a:t>有 ・ 無</a:t>
            </a:r>
          </a:p>
          <a:p>
            <a:pPr>
              <a:defRPr/>
            </a:pPr>
            <a:r>
              <a:rPr lang="en-US" dirty="0" smtClean="0"/>
              <a:t> </a:t>
            </a:r>
            <a:endParaRPr lang="ja-JP" altLang="en-US" dirty="0" smtClean="0"/>
          </a:p>
          <a:p>
            <a:pPr>
              <a:defRPr/>
            </a:pPr>
            <a:r>
              <a:rPr lang="ja-JP" altLang="en-US" dirty="0" smtClean="0"/>
              <a:t>寄付金</a:t>
            </a:r>
          </a:p>
          <a:p>
            <a:pPr>
              <a:defRPr/>
            </a:pPr>
            <a:r>
              <a:rPr lang="en-US" dirty="0" smtClean="0"/>
              <a:t>200</a:t>
            </a:r>
            <a:r>
              <a:rPr lang="ja-JP" altLang="en-US" dirty="0" smtClean="0"/>
              <a:t>万円以上</a:t>
            </a:r>
          </a:p>
          <a:p>
            <a:pPr>
              <a:defRPr/>
            </a:pPr>
            <a:r>
              <a:rPr lang="ja-JP" altLang="en-US" dirty="0" smtClean="0"/>
              <a:t>有 ・ 無</a:t>
            </a:r>
          </a:p>
          <a:p>
            <a:pPr>
              <a:defRPr/>
            </a:pPr>
            <a:r>
              <a:rPr lang="en-US" dirty="0" smtClean="0"/>
              <a:t> </a:t>
            </a:r>
            <a:endParaRPr lang="ja-JP" altLang="en-US" dirty="0" smtClean="0"/>
          </a:p>
          <a:p>
            <a:pPr>
              <a:defRPr/>
            </a:pPr>
            <a:r>
              <a:rPr lang="ja-JP" altLang="en-US" dirty="0" smtClean="0"/>
              <a:t>委受託研究</a:t>
            </a:r>
          </a:p>
          <a:p>
            <a:pPr>
              <a:defRPr/>
            </a:pPr>
            <a:r>
              <a:rPr lang="en-US" dirty="0" smtClean="0"/>
              <a:t>200</a:t>
            </a:r>
            <a:r>
              <a:rPr lang="ja-JP" altLang="en-US" dirty="0" smtClean="0"/>
              <a:t>万円以上</a:t>
            </a:r>
          </a:p>
          <a:p>
            <a:pPr>
              <a:defRPr/>
            </a:pPr>
            <a:r>
              <a:rPr lang="ja-JP" altLang="en-US" dirty="0" smtClean="0"/>
              <a:t>有 ・ 無</a:t>
            </a:r>
          </a:p>
          <a:p>
            <a:pPr>
              <a:defRPr/>
            </a:pPr>
            <a:r>
              <a:rPr lang="en-US" dirty="0" smtClean="0"/>
              <a:t> </a:t>
            </a:r>
            <a:endParaRPr lang="ja-JP" altLang="en-US" dirty="0" smtClean="0"/>
          </a:p>
          <a:p>
            <a:pPr>
              <a:defRPr/>
            </a:pPr>
            <a:r>
              <a:rPr lang="ja-JP" altLang="en-US" dirty="0" smtClean="0"/>
              <a:t>専門的助言・証言</a:t>
            </a:r>
          </a:p>
          <a:p>
            <a:pPr>
              <a:defRPr/>
            </a:pPr>
            <a:r>
              <a:rPr lang="en-US" dirty="0" smtClean="0"/>
              <a:t>100</a:t>
            </a:r>
            <a:r>
              <a:rPr lang="ja-JP" altLang="en-US" dirty="0" smtClean="0"/>
              <a:t>万円以上</a:t>
            </a:r>
          </a:p>
          <a:p>
            <a:pPr>
              <a:defRPr/>
            </a:pPr>
            <a:r>
              <a:rPr lang="ja-JP" altLang="en-US" dirty="0" smtClean="0"/>
              <a:t>有 ・ 無</a:t>
            </a:r>
          </a:p>
          <a:p>
            <a:pPr>
              <a:defRPr/>
            </a:pPr>
            <a:r>
              <a:rPr lang="en-US" dirty="0" smtClean="0"/>
              <a:t> </a:t>
            </a:r>
            <a:endParaRPr lang="ja-JP" altLang="en-US" dirty="0" smtClean="0"/>
          </a:p>
          <a:p>
            <a:pPr>
              <a:defRPr/>
            </a:pPr>
            <a:r>
              <a:rPr lang="ja-JP" altLang="en-US" dirty="0" smtClean="0"/>
              <a:t>その他</a:t>
            </a:r>
          </a:p>
          <a:p>
            <a:pPr>
              <a:defRPr/>
            </a:pPr>
            <a:r>
              <a:rPr lang="en-US" dirty="0" smtClean="0"/>
              <a:t> </a:t>
            </a:r>
            <a:endParaRPr lang="ja-JP" altLang="en-US" dirty="0" smtClean="0"/>
          </a:p>
          <a:p>
            <a:pPr>
              <a:defRPr/>
            </a:pPr>
            <a:r>
              <a:rPr lang="ja-JP" altLang="en-US" dirty="0" smtClean="0"/>
              <a:t>有 ・ 無</a:t>
            </a:r>
          </a:p>
          <a:p>
            <a:pPr>
              <a:defRPr/>
            </a:pPr>
            <a:r>
              <a:rPr lang="en-US" dirty="0" smtClean="0"/>
              <a:t> </a:t>
            </a:r>
            <a:endParaRPr lang="ja-JP" altLang="en-US" dirty="0" smtClean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512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9pPr>
          </a:lstStyle>
          <a:p>
            <a:fld id="{7843CFB7-85F3-4ADD-93C8-29725EB1A9AB}" type="slidenum">
              <a:rPr lang="en-US" altLang="ja-JP" sz="1300">
                <a:latin typeface="Times" charset="0"/>
              </a:rPr>
              <a:pPr/>
              <a:t>1</a:t>
            </a:fld>
            <a:endParaRPr lang="en-US" altLang="ja-JP" sz="1300">
              <a:latin typeface="Times" charset="0"/>
            </a:endParaRPr>
          </a:p>
        </p:txBody>
      </p:sp>
      <p:sp>
        <p:nvSpPr>
          <p:cNvPr id="5125" name="ヘッダー プレースホルダー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/>
                <a:ea typeface="Osaka" charset="-128"/>
              </a:defRPr>
            </a:lvl9pPr>
          </a:lstStyle>
          <a:p>
            <a:r>
              <a:rPr lang="ja-JP" altLang="en-US" sz="1300" smtClean="0">
                <a:latin typeface="Times" charset="0"/>
              </a:rPr>
              <a:t>資料</a:t>
            </a:r>
            <a:r>
              <a:rPr lang="en-US" altLang="ja-JP" sz="1300" smtClean="0">
                <a:latin typeface="Times" charset="0"/>
              </a:rPr>
              <a:t>4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297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100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7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554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675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8229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71525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423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8483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959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304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112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010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549275"/>
            <a:ext cx="862171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+mj-lt"/>
          <a:ea typeface="+mj-ea"/>
          <a:cs typeface="平成角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>
          <a:xfrm>
            <a:off x="1543050" y="871538"/>
            <a:ext cx="7848600" cy="571500"/>
          </a:xfrm>
        </p:spPr>
        <p:txBody>
          <a:bodyPr/>
          <a:lstStyle/>
          <a:p>
            <a:r>
              <a:rPr lang="ja-JP" altLang="en-US" sz="2800" b="1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発表者の報告対象企業との利益相反開示事項</a:t>
            </a:r>
          </a:p>
        </p:txBody>
      </p:sp>
      <p:graphicFrame>
        <p:nvGraphicFramePr>
          <p:cNvPr id="13" name="コンテンツ プレースホルダ 12"/>
          <p:cNvGraphicFramePr>
            <a:graphicFrameLocks noGrp="1"/>
          </p:cNvGraphicFramePr>
          <p:nvPr>
            <p:ph idx="1"/>
          </p:nvPr>
        </p:nvGraphicFramePr>
        <p:xfrm>
          <a:off x="390525" y="2205038"/>
          <a:ext cx="9648825" cy="410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5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678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482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発表者氏名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94" marB="36594" anchor="ctr">
                    <a:solidFill>
                      <a:srgbClr val="0099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94" marB="36594" anchor="ctr"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所属／身分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94" marB="36594" anchor="ctr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94" marB="36594" anchor="ctr"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512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94" marB="36594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該当あり・なし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94" marB="36594" anchor="ctr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基準に該当ありの場合：企業名等</a:t>
                      </a:r>
                    </a:p>
                  </a:txBody>
                  <a:tcPr marL="91438" marR="91438" marT="36594" marB="36594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2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企業等の団体の役員・職員・顧問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企業名（団体名）、職名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13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</a:t>
                      </a:r>
                      <a:r>
                        <a:rPr lang="en-US" altLang="ja-JP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万円以上の企業等からの報酬</a:t>
                      </a:r>
                      <a:endParaRPr lang="en-US" altLang="ja-JP" sz="100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（自身および生計を一にする親族のいずれか）</a:t>
                      </a:r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あり　・　なし</a:t>
                      </a: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企業名（団体名）</a:t>
                      </a: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2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</a:t>
                      </a:r>
                      <a:r>
                        <a:rPr lang="en-US" altLang="ja-JP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万円以上の株式等配当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企業名（団体名）</a:t>
                      </a: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2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</a:t>
                      </a:r>
                      <a:r>
                        <a:rPr lang="en-US" altLang="ja-JP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万円以上の講演料等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企業名（団体名）</a:t>
                      </a: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2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</a:t>
                      </a:r>
                      <a:r>
                        <a:rPr lang="en-US" altLang="ja-JP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万円以上の原稿料等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企業名（団体名）</a:t>
                      </a: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2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受託研究費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治験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・寄付金等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［企業名、研究期間、支払い予定時期］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22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専門的証言・助言等の報酬</a:t>
                      </a:r>
                      <a:endParaRPr lang="ja-JP" altLang="en-US" sz="100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Osaka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企業名（団体名）</a:t>
                      </a: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223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</a:t>
                      </a:r>
                      <a:r>
                        <a:rPr lang="en-US" altLang="ja-JP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万円以上の贈答品等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企業名（団体名）</a:t>
                      </a:r>
                    </a:p>
                  </a:txBody>
                  <a:tcPr marL="89998" marR="91438" marT="14407" marB="14407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390525" y="1674813"/>
          <a:ext cx="9648825" cy="50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7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演題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1" marR="91431" marT="45680" marB="456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1" marR="91431" marT="45680" marB="456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157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714375"/>
            <a:ext cx="1601788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プレゼンテーション">
      <a:majorFont>
        <a:latin typeface="Arial"/>
        <a:ea typeface="平成角ゴシック"/>
        <a:cs typeface=""/>
      </a:majorFont>
      <a:minorFont>
        <a:latin typeface="Arial"/>
        <a:ea typeface="平成角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Don't touch:Microsoft Office 98:Templates:新しいプレゼンテーション</Template>
  <TotalTime>5217</TotalTime>
  <Words>168</Words>
  <Application>Microsoft Office PowerPoint</Application>
  <PresentationFormat>35mm スライド</PresentationFormat>
  <Paragraphs>77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Osaka</vt:lpstr>
      <vt:lpstr>平成角ゴシック</vt:lpstr>
      <vt:lpstr>Arial</vt:lpstr>
      <vt:lpstr>Helvetica</vt:lpstr>
      <vt:lpstr>Times</vt:lpstr>
      <vt:lpstr>新しいプレゼンテーション</vt:lpstr>
      <vt:lpstr>発表者の報告対象企業との利益相反開示事項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KOKYU</dc:creator>
  <cp:lastModifiedBy>Owner</cp:lastModifiedBy>
  <cp:revision>475</cp:revision>
  <cp:lastPrinted>2012-12-07T11:51:09Z</cp:lastPrinted>
  <dcterms:created xsi:type="dcterms:W3CDTF">1999-02-18T08:49:32Z</dcterms:created>
  <dcterms:modified xsi:type="dcterms:W3CDTF">2018-10-30T06:14:01Z</dcterms:modified>
</cp:coreProperties>
</file>