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6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6663" y="1273175"/>
            <a:ext cx="4579937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6663" y="1273175"/>
            <a:ext cx="4579937" cy="34353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20CB5D-AF8A-42D8-97D6-A9FF46BD2285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C5CEA-E473-4B93-8D38-A68815F2FBB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28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6522C-E826-4C3D-87FE-FDF5A8FF3D58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F48F9-50CF-47A5-940C-9C9EAB5FBC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15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8FFC97-CF98-4E98-88CA-255FA0EECC1F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25FE9-835F-46F1-B101-9FA5918FC48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4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3D30A-237A-4A23-9D30-C4412961893B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F3515-595B-452E-B1EB-E1A02C03D55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075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236C2-E216-49F9-87D0-807EE78EA0DA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61549-DB09-4A2F-8626-366E2814AA2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2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71E3B-7D87-4C7E-B353-BDD60B11901D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2EFC6-F3AA-42B1-B8A0-DFA37E6387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901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46FB8-02B0-4B73-873D-6A8FA2E00285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32B3A-9BA9-4874-9A6B-622BDA2E085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797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6FF21-1E08-413E-A1BF-CC4566D7AD13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5F873-4543-40F1-8F63-A3B9464E349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619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35C81-8A48-44B3-9B76-CBBF524C059A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44ED2-EDF8-4FDE-978B-1F5CD9FC0E6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552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E1E75-FB62-48DD-AB79-7D7CBA79039B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AE1E0-2A2C-4C72-A2C7-33538B85D4C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863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1219-E885-437A-9574-B07DD756AD20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18F6F-BBBF-403D-8C81-9CB871FB0AA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274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 smtClean="0"/>
              <a:pPr>
                <a:defRPr/>
              </a:pPr>
              <a:t>2019/7/20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104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8371" y="1991656"/>
            <a:ext cx="8212283" cy="1984597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ja-JP" altLang="en-US" sz="2700" b="1" dirty="0">
                <a:solidFill>
                  <a:schemeClr val="bg1"/>
                </a:solidFill>
                <a:latin typeface="ＭＳ Ｐゴシック 本文"/>
              </a:rPr>
              <a:t>第</a:t>
            </a:r>
            <a:r>
              <a:rPr lang="en-US" altLang="ja-JP" sz="2700" b="1" dirty="0">
                <a:solidFill>
                  <a:schemeClr val="bg1"/>
                </a:solidFill>
                <a:latin typeface="ＭＳ Ｐゴシック 本文"/>
              </a:rPr>
              <a:t>19</a:t>
            </a:r>
            <a:r>
              <a:rPr lang="ja-JP" altLang="en-US" sz="2700" b="1" dirty="0">
                <a:solidFill>
                  <a:schemeClr val="bg1"/>
                </a:solidFill>
                <a:latin typeface="ＭＳ Ｐゴシック 本文"/>
              </a:rPr>
              <a:t>回</a:t>
            </a:r>
            <a:r>
              <a:rPr lang="ja-JP" altLang="en-US" sz="2700" b="1" dirty="0">
                <a:solidFill>
                  <a:schemeClr val="bg1"/>
                </a:solidFill>
                <a:latin typeface="ＭＳ Ｐゴシック 本文"/>
              </a:rPr>
              <a:t>日本病院総合診療医学会学術総会</a:t>
            </a:r>
            <a:r>
              <a:rPr lang="en-US" altLang="ja-JP" sz="2700" b="1" dirty="0">
                <a:solidFill>
                  <a:schemeClr val="bg1"/>
                </a:solidFill>
                <a:latin typeface="ＭＳ Ｐゴシック 本文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ＭＳ Ｐゴシック 本文"/>
              </a:rPr>
            </a:br>
            <a:r>
              <a:rPr lang="ja-JP" altLang="en-US" sz="2700" dirty="0">
                <a:solidFill>
                  <a:schemeClr val="bg1"/>
                </a:solidFill>
                <a:latin typeface="ＭＳ Ｐゴシック 本文"/>
              </a:rPr>
              <a:t>ＣＯ Ｉ 開示なし</a:t>
            </a:r>
            <a:r>
              <a:rPr lang="en-US" altLang="ja-JP" sz="27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altLang="ja-JP" sz="27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1800" b="1" i="1" dirty="0">
                <a:solidFill>
                  <a:srgbClr val="FFFF1F"/>
                </a:solidFill>
              </a:rPr>
              <a:t/>
            </a:r>
            <a:br>
              <a:rPr lang="en-US" altLang="ja-JP" sz="1800" b="1" i="1" dirty="0">
                <a:solidFill>
                  <a:srgbClr val="FFFF1F"/>
                </a:solidFill>
              </a:rPr>
            </a:br>
            <a:r>
              <a:rPr lang="ja-JP" altLang="en-US" sz="1800" b="1" dirty="0">
                <a:solidFill>
                  <a:srgbClr val="C00000"/>
                </a:solidFill>
              </a:rPr>
              <a:t>発表者名：</a:t>
            </a:r>
            <a:r>
              <a:rPr lang="ja-JP" altLang="en-US" sz="1800" b="1" dirty="0">
                <a:solidFill>
                  <a:srgbClr val="C00000"/>
                </a:solidFill>
              </a:rPr>
              <a:t>◎佐賀太郎</a:t>
            </a:r>
            <a:r>
              <a:rPr lang="ja-JP" altLang="en-US" sz="1800" b="1" dirty="0">
                <a:solidFill>
                  <a:srgbClr val="C00000"/>
                </a:solidFill>
              </a:rPr>
              <a:t>（◎代表者）、　</a:t>
            </a:r>
            <a:r>
              <a:rPr lang="ja-JP" altLang="en-US" sz="1800" b="1" dirty="0">
                <a:solidFill>
                  <a:srgbClr val="C00000"/>
                </a:solidFill>
              </a:rPr>
              <a:t>鍋島次郎、吉野ケ里三郎、鳥栖花子</a:t>
            </a:r>
            <a:endParaRPr lang="en-US" altLang="ja-JP" sz="1800" b="1" i="1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63254" y="4076229"/>
            <a:ext cx="7035403" cy="1435894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72735" y="313435"/>
            <a:ext cx="50827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b="1" dirty="0"/>
              <a:t/>
            </a:r>
            <a:br>
              <a:rPr lang="en-US" altLang="ja-JP" b="1" dirty="0"/>
            </a:br>
            <a:r>
              <a:rPr lang="ja-JP" altLang="en-US" b="1" dirty="0"/>
              <a:t>口頭発表時、申告すべき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状態がない時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33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Ｐゴシック 本文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第19回日本病院総合診療医学会学術総会 ＣＯ Ｉ 開示なし 　 発表者名：◎佐賀太郎（◎代表者）、　鍋島次郎、吉野ケ里三郎、鳥栖花子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nks5800@outlook.jp</cp:lastModifiedBy>
  <cp:revision>33</cp:revision>
  <cp:lastPrinted>2017-06-05T10:28:45Z</cp:lastPrinted>
  <dcterms:created xsi:type="dcterms:W3CDTF">2015-03-14T19:59:31Z</dcterms:created>
  <dcterms:modified xsi:type="dcterms:W3CDTF">2019-07-20T02:16:56Z</dcterms:modified>
</cp:coreProperties>
</file>