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988" autoAdjust="0"/>
  </p:normalViewPr>
  <p:slideViewPr>
    <p:cSldViewPr snapToGrid="0">
      <p:cViewPr varScale="1">
        <p:scale>
          <a:sx n="81" d="100"/>
          <a:sy n="81" d="100"/>
        </p:scale>
        <p:origin x="126" y="1650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28901" y="3463926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04" y="153988"/>
            <a:ext cx="11851574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369888"/>
            <a:ext cx="11471564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41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919</TotalTime>
  <Words>38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西日本企画サービス　杉本</cp:lastModifiedBy>
  <cp:revision>102</cp:revision>
  <cp:lastPrinted>2014-10-15T05:56:09Z</cp:lastPrinted>
  <dcterms:created xsi:type="dcterms:W3CDTF">2000-09-04T17:39:07Z</dcterms:created>
  <dcterms:modified xsi:type="dcterms:W3CDTF">2023-07-20T08:58:56Z</dcterms:modified>
</cp:coreProperties>
</file>