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127" d="100"/>
          <a:sy n="127" d="100"/>
        </p:scale>
        <p:origin x="144" y="1104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DF5C442-8344-4C58-A86B-C775F19B6C4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04900" y="3463925"/>
            <a:ext cx="6988175" cy="2341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開示すべき利益相反関係にある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企業などはありません。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4B873C8-7908-4891-BCAD-953A4D6D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08B54C0C-EAD4-4783-BC01-8DFD49C1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369888"/>
            <a:ext cx="8237538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916</TotalTime>
  <Words>38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西日本企画サービス　杉本</cp:lastModifiedBy>
  <cp:revision>99</cp:revision>
  <cp:lastPrinted>2014-10-15T05:56:09Z</cp:lastPrinted>
  <dcterms:created xsi:type="dcterms:W3CDTF">2000-09-04T17:39:07Z</dcterms:created>
  <dcterms:modified xsi:type="dcterms:W3CDTF">2021-08-10T07:22:48Z</dcterms:modified>
</cp:coreProperties>
</file>